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77" r:id="rId2"/>
    <p:sldId id="256" r:id="rId3"/>
    <p:sldId id="257" r:id="rId4"/>
    <p:sldId id="258" r:id="rId5"/>
    <p:sldId id="259" r:id="rId6"/>
    <p:sldId id="260" r:id="rId7"/>
    <p:sldId id="261" r:id="rId8"/>
    <p:sldId id="262" r:id="rId9"/>
    <p:sldId id="263" r:id="rId10"/>
    <p:sldId id="264" r:id="rId11"/>
    <p:sldId id="265" r:id="rId12"/>
    <p:sldId id="275" r:id="rId13"/>
    <p:sldId id="266" r:id="rId14"/>
    <p:sldId id="276" r:id="rId15"/>
    <p:sldId id="267" r:id="rId16"/>
    <p:sldId id="268" r:id="rId17"/>
    <p:sldId id="278" r:id="rId18"/>
    <p:sldId id="283" r:id="rId19"/>
    <p:sldId id="269" r:id="rId20"/>
    <p:sldId id="280" r:id="rId21"/>
    <p:sldId id="279" r:id="rId22"/>
    <p:sldId id="282" r:id="rId23"/>
    <p:sldId id="270" r:id="rId24"/>
    <p:sldId id="284" r:id="rId25"/>
    <p:sldId id="285" r:id="rId26"/>
    <p:sldId id="286" r:id="rId27"/>
    <p:sldId id="287" r:id="rId28"/>
    <p:sldId id="288" r:id="rId29"/>
    <p:sldId id="298" r:id="rId30"/>
    <p:sldId id="289" r:id="rId31"/>
    <p:sldId id="290" r:id="rId32"/>
    <p:sldId id="291" r:id="rId33"/>
    <p:sldId id="292" r:id="rId34"/>
    <p:sldId id="293" r:id="rId35"/>
    <p:sldId id="294" r:id="rId36"/>
    <p:sldId id="295" r:id="rId37"/>
    <p:sldId id="296" r:id="rId38"/>
    <p:sldId id="299" r:id="rId39"/>
    <p:sldId id="297" r:id="rId40"/>
    <p:sldId id="300" r:id="rId41"/>
    <p:sldId id="301" r:id="rId42"/>
    <p:sldId id="302" r:id="rId43"/>
    <p:sldId id="303" r:id="rId44"/>
    <p:sldId id="304" r:id="rId45"/>
    <p:sldId id="305" r:id="rId46"/>
    <p:sldId id="271" r:id="rId47"/>
    <p:sldId id="272" r:id="rId48"/>
    <p:sldId id="273" r:id="rId49"/>
    <p:sldId id="274" r:id="rId5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725"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BC2C5CA-94AC-4DE2-9157-3398D8A34871}" type="datetimeFigureOut">
              <a:rPr lang="en-US" smtClean="0"/>
              <a:t>4/17/2025</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F6A3067-9B14-45AD-A073-EF2D3DB18A89}" type="slidenum">
              <a:rPr lang="en-US" smtClean="0"/>
              <a:t>‹#›</a:t>
            </a:fld>
            <a:endParaRPr lang="en-US"/>
          </a:p>
        </p:txBody>
      </p:sp>
    </p:spTree>
    <p:extLst>
      <p:ext uri="{BB962C8B-B14F-4D97-AF65-F5344CB8AC3E}">
        <p14:creationId xmlns:p14="http://schemas.microsoft.com/office/powerpoint/2010/main" val="219877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6A3067-9B14-45AD-A073-EF2D3DB18A89}" type="slidenum">
              <a:rPr lang="en-US" smtClean="0"/>
              <a:t>49</a:t>
            </a:fld>
            <a:endParaRPr lang="en-US"/>
          </a:p>
        </p:txBody>
      </p:sp>
    </p:spTree>
    <p:extLst>
      <p:ext uri="{BB962C8B-B14F-4D97-AF65-F5344CB8AC3E}">
        <p14:creationId xmlns:p14="http://schemas.microsoft.com/office/powerpoint/2010/main" val="3168364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0" i="0">
                <a:solidFill>
                  <a:srgbClr val="262626"/>
                </a:solidFill>
                <a:latin typeface="Arial Black"/>
                <a:cs typeface="Arial Black"/>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62626"/>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62626"/>
                </a:solidFill>
                <a:latin typeface="Arial Black"/>
                <a:cs typeface="Arial Black"/>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62626"/>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12191999" cy="6857999"/>
          </a:xfrm>
          <a:prstGeom prst="rect">
            <a:avLst/>
          </a:prstGeom>
        </p:spPr>
      </p:pic>
      <p:pic>
        <p:nvPicPr>
          <p:cNvPr id="17" name="bg object 17"/>
          <p:cNvPicPr/>
          <p:nvPr/>
        </p:nvPicPr>
        <p:blipFill>
          <a:blip r:embed="rId9" cstate="print"/>
          <a:stretch>
            <a:fillRect/>
          </a:stretch>
        </p:blipFill>
        <p:spPr>
          <a:xfrm>
            <a:off x="1" y="-786"/>
            <a:ext cx="2851515" cy="6858785"/>
          </a:xfrm>
          <a:prstGeom prst="rect">
            <a:avLst/>
          </a:prstGeom>
        </p:spPr>
      </p:pic>
      <p:sp>
        <p:nvSpPr>
          <p:cNvPr id="18" name="bg object 18"/>
          <p:cNvSpPr/>
          <p:nvPr/>
        </p:nvSpPr>
        <p:spPr>
          <a:xfrm>
            <a:off x="0" y="0"/>
            <a:ext cx="182880" cy="6858000"/>
          </a:xfrm>
          <a:custGeom>
            <a:avLst/>
            <a:gdLst/>
            <a:ahLst/>
            <a:cxnLst/>
            <a:rect l="l" t="t" r="r" b="b"/>
            <a:pathLst>
              <a:path w="182880" h="6858000">
                <a:moveTo>
                  <a:pt x="182879" y="6857999"/>
                </a:moveTo>
                <a:lnTo>
                  <a:pt x="0" y="6857999"/>
                </a:lnTo>
                <a:lnTo>
                  <a:pt x="0" y="0"/>
                </a:lnTo>
                <a:lnTo>
                  <a:pt x="182879" y="0"/>
                </a:lnTo>
                <a:lnTo>
                  <a:pt x="182879" y="6857999"/>
                </a:lnTo>
                <a:close/>
              </a:path>
            </a:pathLst>
          </a:custGeom>
          <a:solidFill>
            <a:srgbClr val="766F54"/>
          </a:solidFill>
        </p:spPr>
        <p:txBody>
          <a:bodyPr wrap="square" lIns="0" tIns="0" rIns="0" bIns="0" rtlCol="0"/>
          <a:lstStyle/>
          <a:p>
            <a:endParaRPr/>
          </a:p>
        </p:txBody>
      </p:sp>
      <p:sp>
        <p:nvSpPr>
          <p:cNvPr id="19" name="bg object 19"/>
          <p:cNvSpPr/>
          <p:nvPr/>
        </p:nvSpPr>
        <p:spPr>
          <a:xfrm>
            <a:off x="0" y="714374"/>
            <a:ext cx="1591945" cy="507365"/>
          </a:xfrm>
          <a:custGeom>
            <a:avLst/>
            <a:gdLst/>
            <a:ahLst/>
            <a:cxnLst/>
            <a:rect l="l" t="t" r="r" b="b"/>
            <a:pathLst>
              <a:path w="1591945" h="507365">
                <a:moveTo>
                  <a:pt x="1345749" y="507296"/>
                </a:moveTo>
                <a:lnTo>
                  <a:pt x="1245436" y="507296"/>
                </a:lnTo>
                <a:lnTo>
                  <a:pt x="0" y="503757"/>
                </a:lnTo>
                <a:lnTo>
                  <a:pt x="0" y="0"/>
                </a:lnTo>
                <a:lnTo>
                  <a:pt x="1245436" y="1724"/>
                </a:lnTo>
                <a:lnTo>
                  <a:pt x="1340940" y="1724"/>
                </a:lnTo>
                <a:lnTo>
                  <a:pt x="1345749" y="6493"/>
                </a:lnTo>
                <a:lnTo>
                  <a:pt x="1350387" y="6493"/>
                </a:lnTo>
                <a:lnTo>
                  <a:pt x="1350387" y="11261"/>
                </a:lnTo>
                <a:lnTo>
                  <a:pt x="1355368" y="11261"/>
                </a:lnTo>
                <a:lnTo>
                  <a:pt x="1584337" y="240205"/>
                </a:lnTo>
                <a:lnTo>
                  <a:pt x="1589652" y="247358"/>
                </a:lnTo>
                <a:lnTo>
                  <a:pt x="1591423" y="254510"/>
                </a:lnTo>
                <a:lnTo>
                  <a:pt x="1589652" y="261663"/>
                </a:lnTo>
                <a:lnTo>
                  <a:pt x="1584337" y="268816"/>
                </a:lnTo>
                <a:lnTo>
                  <a:pt x="1355368" y="497759"/>
                </a:lnTo>
                <a:lnTo>
                  <a:pt x="1353822" y="499383"/>
                </a:lnTo>
                <a:lnTo>
                  <a:pt x="1351933" y="500905"/>
                </a:lnTo>
                <a:lnTo>
                  <a:pt x="1350387" y="502528"/>
                </a:lnTo>
                <a:lnTo>
                  <a:pt x="1345749" y="507296"/>
                </a:lnTo>
                <a:close/>
              </a:path>
            </a:pathLst>
          </a:custGeom>
          <a:solidFill>
            <a:srgbClr val="A53010"/>
          </a:solidFill>
        </p:spPr>
        <p:txBody>
          <a:bodyPr wrap="square" lIns="0" tIns="0" rIns="0" bIns="0" rtlCol="0"/>
          <a:lstStyle/>
          <a:p>
            <a:endParaRPr/>
          </a:p>
        </p:txBody>
      </p:sp>
      <p:sp>
        <p:nvSpPr>
          <p:cNvPr id="2" name="Holder 2"/>
          <p:cNvSpPr>
            <a:spLocks noGrp="1"/>
          </p:cNvSpPr>
          <p:nvPr>
            <p:ph type="title"/>
          </p:nvPr>
        </p:nvSpPr>
        <p:spPr>
          <a:xfrm>
            <a:off x="2309656" y="595477"/>
            <a:ext cx="6289040" cy="695960"/>
          </a:xfrm>
          <a:prstGeom prst="rect">
            <a:avLst/>
          </a:prstGeom>
        </p:spPr>
        <p:txBody>
          <a:bodyPr wrap="square" lIns="0" tIns="0" rIns="0" bIns="0">
            <a:spAutoFit/>
          </a:bodyPr>
          <a:lstStyle>
            <a:lvl1pPr>
              <a:defRPr sz="4400" b="0" i="0">
                <a:solidFill>
                  <a:srgbClr val="262626"/>
                </a:solidFill>
                <a:latin typeface="Arial Black"/>
                <a:cs typeface="Arial Black"/>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4/17/2025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etbootstrap.com/" TargetMode="External"/><Relationship Id="rId2" Type="http://schemas.openxmlformats.org/officeDocument/2006/relationships/hyperlink" Target="https://www.w3schools.com/php/" TargetMode="External"/><Relationship Id="rId1" Type="http://schemas.openxmlformats.org/officeDocument/2006/relationships/slideLayout" Target="../slideLayouts/slideLayout2.xml"/><Relationship Id="rId5" Type="http://schemas.openxmlformats.org/officeDocument/2006/relationships/hyperlink" Target="https://www.php.net/manual/en/" TargetMode="External"/><Relationship Id="rId4" Type="http://schemas.openxmlformats.org/officeDocument/2006/relationships/hyperlink" Target="https://dev.mysql.com/doc/"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E36FB5DB-2BBA-473E-92C3-9820B02123A2}"/>
              </a:ext>
            </a:extLst>
          </p:cNvPr>
          <p:cNvSpPr txBox="1"/>
          <p:nvPr/>
        </p:nvSpPr>
        <p:spPr>
          <a:xfrm>
            <a:off x="1164210" y="5486400"/>
            <a:ext cx="9863580" cy="689932"/>
          </a:xfrm>
          <a:prstGeom prst="rect">
            <a:avLst/>
          </a:prstGeom>
        </p:spPr>
        <p:txBody>
          <a:bodyPr vert="horz" wrap="square" lIns="0" tIns="12700" rIns="0" bIns="0" rtlCol="0">
            <a:spAutoFit/>
          </a:bodyPr>
          <a:lstStyle/>
          <a:p>
            <a:pPr marL="12700" algn="ctr">
              <a:lnSpc>
                <a:spcPct val="100000"/>
              </a:lnSpc>
              <a:spcBef>
                <a:spcPts val="100"/>
              </a:spcBef>
            </a:pPr>
            <a:r>
              <a:rPr sz="4400" b="1" dirty="0">
                <a:solidFill>
                  <a:srgbClr val="262626"/>
                </a:solidFill>
                <a:latin typeface="Calibri"/>
                <a:cs typeface="Calibri"/>
              </a:rPr>
              <a:t>“</a:t>
            </a:r>
            <a:r>
              <a:rPr lang="en-US" sz="4400" b="1" dirty="0">
                <a:solidFill>
                  <a:srgbClr val="262626"/>
                </a:solidFill>
                <a:latin typeface="Calibri"/>
                <a:cs typeface="Calibri"/>
              </a:rPr>
              <a:t>PARKING MANAGEMENT SYSTEM ~PMS</a:t>
            </a:r>
            <a:r>
              <a:rPr sz="4400" b="1" spc="-10" dirty="0">
                <a:solidFill>
                  <a:srgbClr val="262626"/>
                </a:solidFill>
                <a:latin typeface="Calibri"/>
                <a:cs typeface="Calibri"/>
              </a:rPr>
              <a:t>”</a:t>
            </a:r>
            <a:endParaRPr sz="4400" dirty="0">
              <a:latin typeface="Calibri"/>
              <a:cs typeface="Calibri"/>
            </a:endParaRPr>
          </a:p>
        </p:txBody>
      </p:sp>
    </p:spTree>
    <p:extLst>
      <p:ext uri="{BB962C8B-B14F-4D97-AF65-F5344CB8AC3E}">
        <p14:creationId xmlns:p14="http://schemas.microsoft.com/office/powerpoint/2010/main" val="938363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p:nvPr/>
        </p:nvSpPr>
        <p:spPr>
          <a:xfrm>
            <a:off x="428597" y="1981200"/>
            <a:ext cx="3169920" cy="312030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12700" algn="ctr" rtl="0">
              <a:lnSpc>
                <a:spcPct val="90000"/>
              </a:lnSpc>
              <a:spcBef>
                <a:spcPct val="0"/>
              </a:spcBef>
              <a:spcAft>
                <a:spcPts val="600"/>
              </a:spcAft>
            </a:pPr>
            <a:r>
              <a:rPr lang="en-US" sz="2400" kern="1200" dirty="0">
                <a:solidFill>
                  <a:srgbClr val="FFFFFF"/>
                </a:solidFill>
                <a:latin typeface="Times New Roman" panose="02020603050405020304" pitchFamily="18" charset="0"/>
                <a:ea typeface="+mj-ea"/>
                <a:cs typeface="Times New Roman" panose="02020603050405020304" pitchFamily="18" charset="0"/>
              </a:rPr>
              <a:t>DFD</a:t>
            </a:r>
          </a:p>
          <a:p>
            <a:pPr marL="469265" indent="-377825" algn="ctr" rtl="0">
              <a:lnSpc>
                <a:spcPct val="90000"/>
              </a:lnSpc>
              <a:spcBef>
                <a:spcPct val="0"/>
              </a:spcBef>
              <a:spcAft>
                <a:spcPts val="600"/>
              </a:spcAft>
              <a:tabLst>
                <a:tab pos="469265" algn="l"/>
              </a:tabLst>
            </a:pPr>
            <a:r>
              <a:rPr lang="en-US" sz="2400" kern="1200" dirty="0">
                <a:solidFill>
                  <a:srgbClr val="FFFFFF"/>
                </a:solidFill>
                <a:latin typeface="Times New Roman" panose="02020603050405020304" pitchFamily="18" charset="0"/>
                <a:ea typeface="+mj-ea"/>
                <a:cs typeface="Times New Roman" panose="02020603050405020304" pitchFamily="18" charset="0"/>
              </a:rPr>
              <a:t>0 or Context Level DFD</a:t>
            </a:r>
          </a:p>
        </p:txBody>
      </p:sp>
      <p:pic>
        <p:nvPicPr>
          <p:cNvPr id="4" name="Picture 3">
            <a:extLst>
              <a:ext uri="{FF2B5EF4-FFF2-40B4-BE49-F238E27FC236}">
                <a16:creationId xmlns:a16="http://schemas.microsoft.com/office/drawing/2014/main" id="{D5DCA498-59E3-4A96-AE04-6D20E1A06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114" y="1223158"/>
            <a:ext cx="7188199" cy="4636388"/>
          </a:xfrm>
          <a:prstGeom prst="rect">
            <a:avLst/>
          </a:prstGeom>
        </p:spPr>
      </p:pic>
      <p:sp>
        <p:nvSpPr>
          <p:cNvPr id="10" name="object 2">
            <a:extLst>
              <a:ext uri="{FF2B5EF4-FFF2-40B4-BE49-F238E27FC236}">
                <a16:creationId xmlns:a16="http://schemas.microsoft.com/office/drawing/2014/main" id="{9FD8D757-322D-45C0-8C4B-F9709F39E357}"/>
              </a:ext>
            </a:extLst>
          </p:cNvPr>
          <p:cNvSpPr txBox="1"/>
          <p:nvPr/>
        </p:nvSpPr>
        <p:spPr>
          <a:xfrm>
            <a:off x="2209800" y="75535"/>
            <a:ext cx="4704172" cy="1072088"/>
          </a:xfrm>
          <a:prstGeom prst="rect">
            <a:avLst/>
          </a:prstGeom>
        </p:spPr>
        <p:txBody>
          <a:bodyPr vert="horz" wrap="square" lIns="0" tIns="12700" rIns="0" bIns="0" rtlCol="0">
            <a:spAutoFit/>
          </a:bodyPr>
          <a:lstStyle/>
          <a:p>
            <a:pPr marL="12700">
              <a:lnSpc>
                <a:spcPct val="100000"/>
              </a:lnSpc>
              <a:spcBef>
                <a:spcPts val="100"/>
              </a:spcBef>
            </a:pPr>
            <a:r>
              <a:rPr sz="4400" spc="-555" dirty="0">
                <a:solidFill>
                  <a:srgbClr val="262626"/>
                </a:solidFill>
                <a:latin typeface="Arial Black"/>
                <a:cs typeface="Arial Black"/>
              </a:rPr>
              <a:t>DFD</a:t>
            </a:r>
            <a:endParaRPr lang="en-US" sz="4400" spc="-555" dirty="0">
              <a:solidFill>
                <a:srgbClr val="262626"/>
              </a:solidFill>
              <a:latin typeface="Arial Black"/>
              <a:cs typeface="Arial Black"/>
            </a:endParaRPr>
          </a:p>
          <a:p>
            <a:pPr marL="12700">
              <a:lnSpc>
                <a:spcPct val="100000"/>
              </a:lnSpc>
              <a:spcBef>
                <a:spcPts val="100"/>
              </a:spcBef>
            </a:pPr>
            <a:r>
              <a:rPr sz="2400" dirty="0">
                <a:latin typeface="Arial MT"/>
                <a:cs typeface="Arial MT"/>
              </a:rPr>
              <a:t>0 </a:t>
            </a:r>
            <a:r>
              <a:rPr sz="2400" spc="70" dirty="0">
                <a:latin typeface="Arial MT"/>
                <a:cs typeface="Arial MT"/>
              </a:rPr>
              <a:t>or</a:t>
            </a:r>
            <a:r>
              <a:rPr sz="2400" spc="-5" dirty="0">
                <a:latin typeface="Arial MT"/>
                <a:cs typeface="Arial MT"/>
              </a:rPr>
              <a:t> </a:t>
            </a:r>
            <a:r>
              <a:rPr sz="2400" spc="135" dirty="0">
                <a:latin typeface="Arial MT"/>
                <a:cs typeface="Arial MT"/>
              </a:rPr>
              <a:t>Context</a:t>
            </a:r>
            <a:r>
              <a:rPr sz="2400" dirty="0">
                <a:latin typeface="Arial MT"/>
                <a:cs typeface="Arial MT"/>
              </a:rPr>
              <a:t> </a:t>
            </a:r>
            <a:r>
              <a:rPr sz="2400" spc="50" dirty="0">
                <a:latin typeface="Arial MT"/>
                <a:cs typeface="Arial MT"/>
              </a:rPr>
              <a:t>Level</a:t>
            </a:r>
            <a:r>
              <a:rPr sz="2400" dirty="0">
                <a:latin typeface="Arial MT"/>
                <a:cs typeface="Arial MT"/>
              </a:rPr>
              <a:t> </a:t>
            </a:r>
            <a:r>
              <a:rPr sz="2400" spc="-25" dirty="0">
                <a:latin typeface="Arial MT"/>
                <a:cs typeface="Arial MT"/>
              </a:rPr>
              <a:t>DFD</a:t>
            </a:r>
            <a:endParaRPr sz="2400" dirty="0">
              <a:latin typeface="Arial MT"/>
              <a:cs typeface="Arial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38100" algn="ctr" rtl="0">
              <a:lnSpc>
                <a:spcPct val="90000"/>
              </a:lnSpc>
              <a:spcBef>
                <a:spcPct val="0"/>
              </a:spcBef>
              <a:spcAft>
                <a:spcPts val="600"/>
              </a:spcAft>
            </a:pPr>
            <a:r>
              <a:rPr lang="en-US" sz="2600" kern="1200" dirty="0">
                <a:solidFill>
                  <a:srgbClr val="FFFFFF"/>
                </a:solidFill>
                <a:latin typeface="Times New Roman" panose="02020603050405020304" pitchFamily="18" charset="0"/>
                <a:ea typeface="+mj-ea"/>
                <a:cs typeface="Times New Roman" panose="02020603050405020304" pitchFamily="18" charset="0"/>
              </a:rPr>
              <a:t>DFD</a:t>
            </a:r>
          </a:p>
          <a:p>
            <a:pPr marL="494665" indent="-377825" algn="ctr" rtl="0">
              <a:lnSpc>
                <a:spcPct val="90000"/>
              </a:lnSpc>
              <a:spcBef>
                <a:spcPct val="0"/>
              </a:spcBef>
              <a:spcAft>
                <a:spcPts val="600"/>
              </a:spcAft>
              <a:tabLst>
                <a:tab pos="494665" algn="l"/>
                <a:tab pos="979805" algn="l"/>
              </a:tabLst>
            </a:pPr>
            <a:r>
              <a:rPr lang="en-US" sz="2600" kern="1200" dirty="0">
                <a:solidFill>
                  <a:srgbClr val="FFFFFF"/>
                </a:solidFill>
                <a:latin typeface="Times New Roman" panose="02020603050405020304" pitchFamily="18" charset="0"/>
                <a:ea typeface="+mj-ea"/>
                <a:cs typeface="Times New Roman" panose="02020603050405020304" pitchFamily="18" charset="0"/>
              </a:rPr>
              <a:t>1</a:t>
            </a:r>
            <a:r>
              <a:rPr lang="en-US" sz="2600" kern="1200" baseline="31250" dirty="0">
                <a:solidFill>
                  <a:srgbClr val="FFFFFF"/>
                </a:solidFill>
                <a:latin typeface="Times New Roman" panose="02020603050405020304" pitchFamily="18" charset="0"/>
                <a:ea typeface="+mj-ea"/>
                <a:cs typeface="Times New Roman" panose="02020603050405020304" pitchFamily="18" charset="0"/>
              </a:rPr>
              <a:t>st	</a:t>
            </a:r>
            <a:r>
              <a:rPr lang="en-US" sz="2600" kern="1200" dirty="0">
                <a:solidFill>
                  <a:srgbClr val="FFFFFF"/>
                </a:solidFill>
                <a:latin typeface="Times New Roman" panose="02020603050405020304" pitchFamily="18" charset="0"/>
                <a:ea typeface="+mj-ea"/>
                <a:cs typeface="Times New Roman" panose="02020603050405020304" pitchFamily="18" charset="0"/>
              </a:rPr>
              <a:t>Level DFD</a:t>
            </a:r>
          </a:p>
          <a:p>
            <a:pPr marL="494665" indent="-377825" algn="ctr" rtl="0">
              <a:lnSpc>
                <a:spcPct val="90000"/>
              </a:lnSpc>
              <a:spcBef>
                <a:spcPct val="0"/>
              </a:spcBef>
              <a:spcAft>
                <a:spcPts val="600"/>
              </a:spcAft>
              <a:tabLst>
                <a:tab pos="494665" algn="l"/>
                <a:tab pos="979805" algn="l"/>
              </a:tabLst>
            </a:pPr>
            <a:r>
              <a:rPr lang="en-US" sz="2600" kern="1200" dirty="0">
                <a:solidFill>
                  <a:srgbClr val="FFFFFF"/>
                </a:solidFill>
                <a:latin typeface="Times New Roman" panose="02020603050405020304" pitchFamily="18" charset="0"/>
                <a:ea typeface="+mj-ea"/>
                <a:cs typeface="Times New Roman" panose="02020603050405020304" pitchFamily="18" charset="0"/>
              </a:rPr>
              <a:t>(USER)</a:t>
            </a:r>
          </a:p>
        </p:txBody>
      </p:sp>
      <p:pic>
        <p:nvPicPr>
          <p:cNvPr id="4" name="Picture 3">
            <a:extLst>
              <a:ext uri="{FF2B5EF4-FFF2-40B4-BE49-F238E27FC236}">
                <a16:creationId xmlns:a16="http://schemas.microsoft.com/office/drawing/2014/main" id="{56D6BF36-580D-4B61-8AA3-0B33CB848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228600"/>
            <a:ext cx="6281792" cy="5873475"/>
          </a:xfrm>
          <a:prstGeom prst="rect">
            <a:avLst/>
          </a:prstGeom>
        </p:spPr>
      </p:pic>
      <p:sp>
        <p:nvSpPr>
          <p:cNvPr id="7" name="object 2">
            <a:extLst>
              <a:ext uri="{FF2B5EF4-FFF2-40B4-BE49-F238E27FC236}">
                <a16:creationId xmlns:a16="http://schemas.microsoft.com/office/drawing/2014/main" id="{BE6F967C-6109-454E-8112-B853C2176EB3}"/>
              </a:ext>
            </a:extLst>
          </p:cNvPr>
          <p:cNvSpPr txBox="1"/>
          <p:nvPr/>
        </p:nvSpPr>
        <p:spPr>
          <a:xfrm>
            <a:off x="2209800" y="219881"/>
            <a:ext cx="3581400" cy="1072088"/>
          </a:xfrm>
          <a:prstGeom prst="rect">
            <a:avLst/>
          </a:prstGeom>
        </p:spPr>
        <p:txBody>
          <a:bodyPr vert="horz" wrap="square" lIns="0" tIns="12700" rIns="0" bIns="0" rtlCol="0">
            <a:spAutoFit/>
          </a:bodyPr>
          <a:lstStyle/>
          <a:p>
            <a:pPr marL="12700">
              <a:lnSpc>
                <a:spcPct val="100000"/>
              </a:lnSpc>
              <a:spcBef>
                <a:spcPts val="100"/>
              </a:spcBef>
            </a:pPr>
            <a:r>
              <a:rPr sz="4400" spc="-555" dirty="0">
                <a:solidFill>
                  <a:srgbClr val="262626"/>
                </a:solidFill>
                <a:latin typeface="Arial Black"/>
                <a:cs typeface="Arial Black"/>
              </a:rPr>
              <a:t>DFD</a:t>
            </a:r>
            <a:endParaRPr lang="en-US" sz="4400" spc="-555" dirty="0">
              <a:solidFill>
                <a:srgbClr val="262626"/>
              </a:solidFill>
              <a:latin typeface="Arial Black"/>
              <a:cs typeface="Arial Black"/>
            </a:endParaRPr>
          </a:p>
          <a:p>
            <a:pPr marL="12700">
              <a:lnSpc>
                <a:spcPct val="100000"/>
              </a:lnSpc>
              <a:spcBef>
                <a:spcPts val="100"/>
              </a:spcBef>
            </a:pPr>
            <a:r>
              <a:rPr lang="en-US" sz="2400" dirty="0">
                <a:latin typeface="Arial MT"/>
                <a:cs typeface="Arial MT"/>
              </a:rPr>
              <a:t>1</a:t>
            </a:r>
            <a:r>
              <a:rPr sz="2400" dirty="0">
                <a:latin typeface="Arial MT"/>
                <a:cs typeface="Arial MT"/>
              </a:rPr>
              <a:t> </a:t>
            </a:r>
            <a:r>
              <a:rPr sz="2400" spc="70" dirty="0">
                <a:latin typeface="Arial MT"/>
                <a:cs typeface="Arial MT"/>
              </a:rPr>
              <a:t>or</a:t>
            </a:r>
            <a:r>
              <a:rPr sz="2400" spc="-5" dirty="0">
                <a:latin typeface="Arial MT"/>
                <a:cs typeface="Arial MT"/>
              </a:rPr>
              <a:t> </a:t>
            </a:r>
            <a:r>
              <a:rPr sz="2400" spc="135" dirty="0">
                <a:latin typeface="Arial MT"/>
                <a:cs typeface="Arial MT"/>
              </a:rPr>
              <a:t>Context</a:t>
            </a:r>
            <a:r>
              <a:rPr sz="2400" dirty="0">
                <a:latin typeface="Arial MT"/>
                <a:cs typeface="Arial MT"/>
              </a:rPr>
              <a:t> </a:t>
            </a:r>
            <a:r>
              <a:rPr sz="2400" spc="50" dirty="0">
                <a:latin typeface="Arial MT"/>
                <a:cs typeface="Arial MT"/>
              </a:rPr>
              <a:t>Level</a:t>
            </a:r>
            <a:r>
              <a:rPr sz="2400" dirty="0">
                <a:latin typeface="Arial MT"/>
                <a:cs typeface="Arial MT"/>
              </a:rPr>
              <a:t> </a:t>
            </a:r>
            <a:r>
              <a:rPr sz="2400" spc="-25" dirty="0">
                <a:latin typeface="Arial MT"/>
                <a:cs typeface="Arial MT"/>
              </a:rPr>
              <a:t>DFD</a:t>
            </a:r>
            <a:endParaRPr sz="2400" dirty="0">
              <a:latin typeface="Arial MT"/>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E92456-84C1-486B-B2A5-EBF891966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70666"/>
            <a:ext cx="5735296" cy="678733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2">
            <a:extLst>
              <a:ext uri="{FF2B5EF4-FFF2-40B4-BE49-F238E27FC236}">
                <a16:creationId xmlns:a16="http://schemas.microsoft.com/office/drawing/2014/main" id="{129A2C8F-C4E6-4369-A460-049D2E8315B2}"/>
              </a:ext>
            </a:extLst>
          </p:cNvPr>
          <p:cNvSpPr txBox="1"/>
          <p:nvPr/>
        </p:nvSpPr>
        <p:spPr>
          <a:xfrm>
            <a:off x="507038" y="2279224"/>
            <a:ext cx="2362200" cy="2325228"/>
          </a:xfrm>
          <a:prstGeom prst="ellipse">
            <a:avLst/>
          </a:prstGeom>
          <a:solidFill>
            <a:srgbClr val="262626"/>
          </a:solidFill>
          <a:ln w="174625" cmpd="thinThick">
            <a:solidFill>
              <a:srgbClr val="262626"/>
            </a:solidFill>
          </a:ln>
        </p:spPr>
        <p:txBody>
          <a:bodyPr vert="horz" lIns="91440" tIns="45720" rIns="91440" bIns="45720" rtlCol="0" anchor="ctr">
            <a:normAutofit lnSpcReduction="10000"/>
          </a:bodyPr>
          <a:lstStyle/>
          <a:p>
            <a:pPr marL="38100" algn="ctr" rtl="0">
              <a:lnSpc>
                <a:spcPct val="90000"/>
              </a:lnSpc>
              <a:spcBef>
                <a:spcPct val="0"/>
              </a:spcBef>
              <a:spcAft>
                <a:spcPts val="600"/>
              </a:spcAft>
            </a:pPr>
            <a:r>
              <a:rPr lang="en-US" sz="2600" kern="1200" dirty="0">
                <a:solidFill>
                  <a:srgbClr val="FFFFFF"/>
                </a:solidFill>
                <a:latin typeface="Times New Roman" panose="02020603050405020304" pitchFamily="18" charset="0"/>
                <a:ea typeface="+mj-ea"/>
                <a:cs typeface="Times New Roman" panose="02020603050405020304" pitchFamily="18" charset="0"/>
              </a:rPr>
              <a:t>DFD</a:t>
            </a:r>
          </a:p>
          <a:p>
            <a:pPr marL="494665" indent="-377825" algn="ctr" rtl="0">
              <a:lnSpc>
                <a:spcPct val="90000"/>
              </a:lnSpc>
              <a:spcBef>
                <a:spcPct val="0"/>
              </a:spcBef>
              <a:spcAft>
                <a:spcPts val="600"/>
              </a:spcAft>
              <a:tabLst>
                <a:tab pos="494665" algn="l"/>
                <a:tab pos="979805" algn="l"/>
              </a:tabLst>
            </a:pPr>
            <a:r>
              <a:rPr lang="en-US" sz="2600" kern="1200" dirty="0">
                <a:solidFill>
                  <a:srgbClr val="FFFFFF"/>
                </a:solidFill>
                <a:latin typeface="Times New Roman" panose="02020603050405020304" pitchFamily="18" charset="0"/>
                <a:ea typeface="+mj-ea"/>
                <a:cs typeface="Times New Roman" panose="02020603050405020304" pitchFamily="18" charset="0"/>
              </a:rPr>
              <a:t>1</a:t>
            </a:r>
            <a:r>
              <a:rPr lang="en-US" sz="2600" kern="1200" baseline="31250" dirty="0">
                <a:solidFill>
                  <a:srgbClr val="FFFFFF"/>
                </a:solidFill>
                <a:latin typeface="Times New Roman" panose="02020603050405020304" pitchFamily="18" charset="0"/>
                <a:ea typeface="+mj-ea"/>
                <a:cs typeface="Times New Roman" panose="02020603050405020304" pitchFamily="18" charset="0"/>
              </a:rPr>
              <a:t>st	</a:t>
            </a:r>
            <a:r>
              <a:rPr lang="en-US" sz="2600" kern="1200" dirty="0">
                <a:solidFill>
                  <a:srgbClr val="FFFFFF"/>
                </a:solidFill>
                <a:latin typeface="Times New Roman" panose="02020603050405020304" pitchFamily="18" charset="0"/>
                <a:ea typeface="+mj-ea"/>
                <a:cs typeface="Times New Roman" panose="02020603050405020304" pitchFamily="18" charset="0"/>
              </a:rPr>
              <a:t>Level DFD</a:t>
            </a:r>
          </a:p>
          <a:p>
            <a:pPr marL="494665" indent="-377825" algn="ctr" rtl="0">
              <a:lnSpc>
                <a:spcPct val="90000"/>
              </a:lnSpc>
              <a:spcBef>
                <a:spcPct val="0"/>
              </a:spcBef>
              <a:spcAft>
                <a:spcPts val="600"/>
              </a:spcAft>
              <a:tabLst>
                <a:tab pos="494665" algn="l"/>
                <a:tab pos="979805" algn="l"/>
              </a:tabLst>
            </a:pPr>
            <a:r>
              <a:rPr lang="en-US" sz="2600" kern="1200" dirty="0">
                <a:solidFill>
                  <a:srgbClr val="FFFFFF"/>
                </a:solidFill>
                <a:latin typeface="Times New Roman" panose="02020603050405020304" pitchFamily="18" charset="0"/>
                <a:ea typeface="+mj-ea"/>
                <a:cs typeface="Times New Roman" panose="02020603050405020304" pitchFamily="18" charset="0"/>
              </a:rPr>
              <a:t>(ADMIN)</a:t>
            </a:r>
          </a:p>
        </p:txBody>
      </p:sp>
    </p:spTree>
    <p:extLst>
      <p:ext uri="{BB962C8B-B14F-4D97-AF65-F5344CB8AC3E}">
        <p14:creationId xmlns:p14="http://schemas.microsoft.com/office/powerpoint/2010/main" val="16150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38100" algn="ctr" rtl="0">
              <a:lnSpc>
                <a:spcPct val="90000"/>
              </a:lnSpc>
              <a:spcBef>
                <a:spcPct val="0"/>
              </a:spcBef>
              <a:spcAft>
                <a:spcPts val="600"/>
              </a:spcAft>
            </a:pPr>
            <a:r>
              <a:rPr lang="en-US" sz="2600" kern="1200" dirty="0">
                <a:solidFill>
                  <a:srgbClr val="FFFFFF"/>
                </a:solidFill>
                <a:latin typeface="Times New Roman" panose="02020603050405020304" pitchFamily="18" charset="0"/>
                <a:ea typeface="+mj-ea"/>
                <a:cs typeface="Times New Roman" panose="02020603050405020304" pitchFamily="18" charset="0"/>
              </a:rPr>
              <a:t>DFD</a:t>
            </a:r>
          </a:p>
          <a:p>
            <a:pPr marL="494665" indent="-377825" algn="ctr" rtl="0">
              <a:lnSpc>
                <a:spcPct val="90000"/>
              </a:lnSpc>
              <a:spcBef>
                <a:spcPct val="0"/>
              </a:spcBef>
              <a:spcAft>
                <a:spcPts val="600"/>
              </a:spcAft>
              <a:tabLst>
                <a:tab pos="494665" algn="l"/>
              </a:tabLst>
            </a:pPr>
            <a:r>
              <a:rPr lang="en-US" sz="2600" kern="1200" dirty="0">
                <a:solidFill>
                  <a:srgbClr val="FFFFFF"/>
                </a:solidFill>
                <a:latin typeface="Times New Roman" panose="02020603050405020304" pitchFamily="18" charset="0"/>
                <a:ea typeface="+mj-ea"/>
                <a:cs typeface="Times New Roman" panose="02020603050405020304" pitchFamily="18" charset="0"/>
              </a:rPr>
              <a:t>2</a:t>
            </a:r>
            <a:r>
              <a:rPr lang="en-US" sz="2600" kern="1200" baseline="31250" dirty="0">
                <a:solidFill>
                  <a:srgbClr val="FFFFFF"/>
                </a:solidFill>
                <a:latin typeface="Times New Roman" panose="02020603050405020304" pitchFamily="18" charset="0"/>
                <a:ea typeface="+mj-ea"/>
                <a:cs typeface="Times New Roman" panose="02020603050405020304" pitchFamily="18" charset="0"/>
              </a:rPr>
              <a:t>nd </a:t>
            </a:r>
            <a:r>
              <a:rPr lang="en-US" sz="2600" kern="1200" dirty="0">
                <a:solidFill>
                  <a:srgbClr val="FFFFFF"/>
                </a:solidFill>
                <a:latin typeface="Times New Roman" panose="02020603050405020304" pitchFamily="18" charset="0"/>
                <a:ea typeface="+mj-ea"/>
                <a:cs typeface="Times New Roman" panose="02020603050405020304" pitchFamily="18" charset="0"/>
              </a:rPr>
              <a:t>Level DFD</a:t>
            </a:r>
          </a:p>
          <a:p>
            <a:pPr marL="494665" indent="-377825" algn="ctr" rtl="0">
              <a:lnSpc>
                <a:spcPct val="90000"/>
              </a:lnSpc>
              <a:spcBef>
                <a:spcPct val="0"/>
              </a:spcBef>
              <a:spcAft>
                <a:spcPts val="600"/>
              </a:spcAft>
              <a:tabLst>
                <a:tab pos="494665" algn="l"/>
              </a:tabLst>
            </a:pPr>
            <a:r>
              <a:rPr lang="en-US" sz="2600" kern="1200" dirty="0">
                <a:solidFill>
                  <a:srgbClr val="FFFFFF"/>
                </a:solidFill>
                <a:latin typeface="Times New Roman" panose="02020603050405020304" pitchFamily="18" charset="0"/>
                <a:ea typeface="+mj-ea"/>
                <a:cs typeface="Times New Roman" panose="02020603050405020304" pitchFamily="18" charset="0"/>
              </a:rPr>
              <a:t>(ADMIN)</a:t>
            </a:r>
          </a:p>
        </p:txBody>
      </p:sp>
      <p:pic>
        <p:nvPicPr>
          <p:cNvPr id="4" name="Picture 3">
            <a:extLst>
              <a:ext uri="{FF2B5EF4-FFF2-40B4-BE49-F238E27FC236}">
                <a16:creationId xmlns:a16="http://schemas.microsoft.com/office/drawing/2014/main" id="{3180D3B9-0FA8-41ED-8BBD-545F079A8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256239"/>
            <a:ext cx="6409618" cy="63455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E135BD6-0F25-4EC8-B0DD-53B6FA1E2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520" y="279260"/>
            <a:ext cx="6100899" cy="674132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2">
            <a:extLst>
              <a:ext uri="{FF2B5EF4-FFF2-40B4-BE49-F238E27FC236}">
                <a16:creationId xmlns:a16="http://schemas.microsoft.com/office/drawing/2014/main" id="{68A6074E-9AC7-454D-92A6-6FF68488C267}"/>
              </a:ext>
            </a:extLst>
          </p:cNvPr>
          <p:cNvSpPr txBox="1"/>
          <p:nvPr/>
        </p:nvSpPr>
        <p:spPr>
          <a:xfrm>
            <a:off x="640080" y="2638428"/>
            <a:ext cx="2179320" cy="2145210"/>
          </a:xfrm>
          <a:prstGeom prst="ellipse">
            <a:avLst/>
          </a:prstGeom>
          <a:solidFill>
            <a:srgbClr val="262626"/>
          </a:solidFill>
          <a:ln w="174625" cmpd="thinThick">
            <a:solidFill>
              <a:srgbClr val="262626"/>
            </a:solidFill>
          </a:ln>
        </p:spPr>
        <p:txBody>
          <a:bodyPr vert="horz" lIns="91440" tIns="45720" rIns="91440" bIns="45720" rtlCol="0" anchor="ctr">
            <a:normAutofit fontScale="92500" lnSpcReduction="10000"/>
          </a:bodyPr>
          <a:lstStyle/>
          <a:p>
            <a:pPr marL="38100" algn="ctr" rtl="0">
              <a:lnSpc>
                <a:spcPct val="90000"/>
              </a:lnSpc>
              <a:spcBef>
                <a:spcPct val="0"/>
              </a:spcBef>
              <a:spcAft>
                <a:spcPts val="600"/>
              </a:spcAft>
            </a:pPr>
            <a:r>
              <a:rPr lang="en-US" sz="2600" kern="1200" dirty="0">
                <a:solidFill>
                  <a:srgbClr val="FFFFFF"/>
                </a:solidFill>
                <a:latin typeface="Times New Roman" panose="02020603050405020304" pitchFamily="18" charset="0"/>
                <a:ea typeface="+mj-ea"/>
                <a:cs typeface="Times New Roman" panose="02020603050405020304" pitchFamily="18" charset="0"/>
              </a:rPr>
              <a:t>DFD</a:t>
            </a:r>
          </a:p>
          <a:p>
            <a:pPr marL="494665" indent="-377825" algn="ctr" rtl="0">
              <a:lnSpc>
                <a:spcPct val="90000"/>
              </a:lnSpc>
              <a:spcBef>
                <a:spcPct val="0"/>
              </a:spcBef>
              <a:spcAft>
                <a:spcPts val="600"/>
              </a:spcAft>
              <a:tabLst>
                <a:tab pos="494665" algn="l"/>
              </a:tabLst>
            </a:pPr>
            <a:r>
              <a:rPr lang="en-US" sz="2600" kern="1200" dirty="0">
                <a:solidFill>
                  <a:srgbClr val="FFFFFF"/>
                </a:solidFill>
                <a:latin typeface="Times New Roman" panose="02020603050405020304" pitchFamily="18" charset="0"/>
                <a:ea typeface="+mj-ea"/>
                <a:cs typeface="Times New Roman" panose="02020603050405020304" pitchFamily="18" charset="0"/>
              </a:rPr>
              <a:t>2</a:t>
            </a:r>
            <a:r>
              <a:rPr lang="en-US" sz="2600" kern="1200" baseline="31250" dirty="0">
                <a:solidFill>
                  <a:srgbClr val="FFFFFF"/>
                </a:solidFill>
                <a:latin typeface="Times New Roman" panose="02020603050405020304" pitchFamily="18" charset="0"/>
                <a:ea typeface="+mj-ea"/>
                <a:cs typeface="Times New Roman" panose="02020603050405020304" pitchFamily="18" charset="0"/>
              </a:rPr>
              <a:t>nd </a:t>
            </a:r>
            <a:r>
              <a:rPr lang="en-US" sz="2600" kern="1200" dirty="0">
                <a:solidFill>
                  <a:srgbClr val="FFFFFF"/>
                </a:solidFill>
                <a:latin typeface="Times New Roman" panose="02020603050405020304" pitchFamily="18" charset="0"/>
                <a:ea typeface="+mj-ea"/>
                <a:cs typeface="Times New Roman" panose="02020603050405020304" pitchFamily="18" charset="0"/>
              </a:rPr>
              <a:t>Level DFD</a:t>
            </a:r>
          </a:p>
          <a:p>
            <a:pPr marL="494665" indent="-377825" algn="ctr" rtl="0">
              <a:lnSpc>
                <a:spcPct val="90000"/>
              </a:lnSpc>
              <a:spcBef>
                <a:spcPct val="0"/>
              </a:spcBef>
              <a:spcAft>
                <a:spcPts val="600"/>
              </a:spcAft>
              <a:tabLst>
                <a:tab pos="494665" algn="l"/>
              </a:tabLst>
            </a:pPr>
            <a:r>
              <a:rPr lang="en-US" sz="2600" kern="1200" dirty="0">
                <a:solidFill>
                  <a:srgbClr val="FFFFFF"/>
                </a:solidFill>
                <a:latin typeface="Times New Roman" panose="02020603050405020304" pitchFamily="18" charset="0"/>
                <a:ea typeface="+mj-ea"/>
                <a:cs typeface="Times New Roman" panose="02020603050405020304" pitchFamily="18" charset="0"/>
              </a:rPr>
              <a:t>(USER)</a:t>
            </a:r>
          </a:p>
        </p:txBody>
      </p:sp>
    </p:spTree>
    <p:extLst>
      <p:ext uri="{BB962C8B-B14F-4D97-AF65-F5344CB8AC3E}">
        <p14:creationId xmlns:p14="http://schemas.microsoft.com/office/powerpoint/2010/main" val="3808256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A5D1B02-F387-4484-B330-8BDA16560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798" y="24419"/>
            <a:ext cx="5220660" cy="6802164"/>
          </a:xfrm>
          <a:prstGeom prst="rect">
            <a:avLst/>
          </a:prstGeom>
        </p:spPr>
      </p:pic>
      <p:sp>
        <p:nvSpPr>
          <p:cNvPr id="2" name="object 2"/>
          <p:cNvSpPr txBox="1">
            <a:spLocks noGrp="1"/>
          </p:cNvSpPr>
          <p:nvPr>
            <p:ph type="title"/>
          </p:nvPr>
        </p:nvSpPr>
        <p:spPr>
          <a:xfrm>
            <a:off x="1752600" y="44871"/>
            <a:ext cx="2819400" cy="627675"/>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b="1" kern="120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mj-lt"/>
                <a:ea typeface="+mj-ea"/>
                <a:cs typeface="+mj-cs"/>
              </a:rPr>
              <a:t>E-R Diagram</a:t>
            </a:r>
          </a:p>
        </p:txBody>
      </p:sp>
      <p:sp>
        <p:nvSpPr>
          <p:cNvPr id="6" name="TextBox 5">
            <a:extLst>
              <a:ext uri="{FF2B5EF4-FFF2-40B4-BE49-F238E27FC236}">
                <a16:creationId xmlns:a16="http://schemas.microsoft.com/office/drawing/2014/main" id="{090D78AF-E82D-451D-A78A-369940C2E7CE}"/>
              </a:ext>
            </a:extLst>
          </p:cNvPr>
          <p:cNvSpPr txBox="1"/>
          <p:nvPr/>
        </p:nvSpPr>
        <p:spPr>
          <a:xfrm>
            <a:off x="208175" y="729107"/>
            <a:ext cx="5334000" cy="3139321"/>
          </a:xfrm>
          <a:prstGeom prst="rect">
            <a:avLst/>
          </a:prstGeom>
          <a:noFill/>
          <a:ln>
            <a:solidFill>
              <a:schemeClr val="accent1">
                <a:lumMod val="60000"/>
                <a:lumOff val="40000"/>
              </a:schemeClr>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Admin Features</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Login:</a:t>
            </a:r>
            <a:r>
              <a:rPr lang="en-US" dirty="0">
                <a:latin typeface="Times New Roman" panose="02020603050405020304" pitchFamily="18" charset="0"/>
                <a:cs typeface="Times New Roman" panose="02020603050405020304" pitchFamily="18" charset="0"/>
              </a:rPr>
              <a:t> Username &amp; Password</a:t>
            </a:r>
          </a:p>
          <a:p>
            <a:r>
              <a:rPr lang="en-US" b="1" dirty="0">
                <a:latin typeface="Times New Roman" panose="02020603050405020304" pitchFamily="18" charset="0"/>
                <a:cs typeface="Times New Roman" panose="02020603050405020304" pitchFamily="18" charset="0"/>
              </a:rPr>
              <a:t>Forgot Password:</a:t>
            </a:r>
            <a:r>
              <a:rPr lang="en-US" dirty="0">
                <a:latin typeface="Times New Roman" panose="02020603050405020304" pitchFamily="18" charset="0"/>
                <a:cs typeface="Times New Roman" panose="02020603050405020304" pitchFamily="18" charset="0"/>
              </a:rPr>
              <a:t> Via Email or Mobile No.</a:t>
            </a:r>
          </a:p>
          <a:p>
            <a:r>
              <a:rPr lang="en-US" b="1" dirty="0">
                <a:latin typeface="Times New Roman" panose="02020603050405020304" pitchFamily="18" charset="0"/>
                <a:cs typeface="Times New Roman" panose="02020603050405020304" pitchFamily="18" charset="0"/>
              </a:rPr>
              <a:t>Dashboard Access:</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Manage Vehicles (In/Out)</a:t>
            </a:r>
          </a:p>
          <a:p>
            <a:pPr lvl="1"/>
            <a:r>
              <a:rPr lang="en-US" dirty="0">
                <a:latin typeface="Times New Roman" panose="02020603050405020304" pitchFamily="18" charset="0"/>
                <a:cs typeface="Times New Roman" panose="02020603050405020304" pitchFamily="18" charset="0"/>
              </a:rPr>
              <a:t>Add/Search Vehicles</a:t>
            </a:r>
          </a:p>
          <a:p>
            <a:pPr lvl="1"/>
            <a:r>
              <a:rPr lang="en-US" dirty="0">
                <a:latin typeface="Times New Roman" panose="02020603050405020304" pitchFamily="18" charset="0"/>
                <a:cs typeface="Times New Roman" panose="02020603050405020304" pitchFamily="18" charset="0"/>
              </a:rPr>
              <a:t>Generate Reports</a:t>
            </a:r>
          </a:p>
          <a:p>
            <a:pPr lvl="1"/>
            <a:r>
              <a:rPr lang="en-US" dirty="0">
                <a:latin typeface="Times New Roman" panose="02020603050405020304" pitchFamily="18" charset="0"/>
                <a:cs typeface="Times New Roman" panose="02020603050405020304" pitchFamily="18" charset="0"/>
              </a:rPr>
              <a:t>View Registered Users</a:t>
            </a:r>
          </a:p>
          <a:p>
            <a:pPr lvl="1"/>
            <a:r>
              <a:rPr lang="en-US" dirty="0">
                <a:latin typeface="Times New Roman" panose="02020603050405020304" pitchFamily="18" charset="0"/>
                <a:cs typeface="Times New Roman" panose="02020603050405020304" pitchFamily="18" charset="0"/>
              </a:rPr>
              <a:t>Manage Vehicle Categories</a:t>
            </a:r>
          </a:p>
          <a:p>
            <a:r>
              <a:rPr lang="en-US" b="1" dirty="0">
                <a:latin typeface="Times New Roman" panose="02020603050405020304" pitchFamily="18" charset="0"/>
                <a:cs typeface="Times New Roman" panose="02020603050405020304" pitchFamily="18" charset="0"/>
              </a:rPr>
              <a:t>Profile Options:</a:t>
            </a:r>
            <a:r>
              <a:rPr lang="en-US" dirty="0">
                <a:latin typeface="Times New Roman" panose="02020603050405020304" pitchFamily="18" charset="0"/>
                <a:cs typeface="Times New Roman" panose="02020603050405020304" pitchFamily="18" charset="0"/>
              </a:rPr>
              <a:t> View/Edit, Change Password, Logout</a:t>
            </a:r>
          </a:p>
        </p:txBody>
      </p:sp>
      <p:sp>
        <p:nvSpPr>
          <p:cNvPr id="7" name="TextBox 6">
            <a:extLst>
              <a:ext uri="{FF2B5EF4-FFF2-40B4-BE49-F238E27FC236}">
                <a16:creationId xmlns:a16="http://schemas.microsoft.com/office/drawing/2014/main" id="{FFDD8B5C-A8CD-4F32-BA20-B4BBEA5459A4}"/>
              </a:ext>
            </a:extLst>
          </p:cNvPr>
          <p:cNvSpPr txBox="1"/>
          <p:nvPr/>
        </p:nvSpPr>
        <p:spPr>
          <a:xfrm>
            <a:off x="208175" y="3964261"/>
            <a:ext cx="5334001" cy="2862322"/>
          </a:xfrm>
          <a:prstGeom prst="rect">
            <a:avLst/>
          </a:prstGeom>
          <a:noFill/>
          <a:ln>
            <a:solidFill>
              <a:schemeClr val="accent1">
                <a:lumMod val="75000"/>
              </a:schemeClr>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User Features</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Register/Login:</a:t>
            </a:r>
            <a:r>
              <a:rPr lang="en-US" dirty="0">
                <a:latin typeface="Times New Roman" panose="02020603050405020304" pitchFamily="18" charset="0"/>
                <a:cs typeface="Times New Roman" panose="02020603050405020304" pitchFamily="18" charset="0"/>
              </a:rPr>
              <a:t> Name, Mobile No., Email, Password</a:t>
            </a:r>
          </a:p>
          <a:p>
            <a:r>
              <a:rPr lang="en-US" b="1" dirty="0">
                <a:latin typeface="Times New Roman" panose="02020603050405020304" pitchFamily="18" charset="0"/>
                <a:cs typeface="Times New Roman" panose="02020603050405020304" pitchFamily="18" charset="0"/>
              </a:rPr>
              <a:t>Forgot Password:</a:t>
            </a:r>
            <a:r>
              <a:rPr lang="en-US" dirty="0">
                <a:latin typeface="Times New Roman" panose="02020603050405020304" pitchFamily="18" charset="0"/>
                <a:cs typeface="Times New Roman" panose="02020603050405020304" pitchFamily="18" charset="0"/>
              </a:rPr>
              <a:t> Email or Mobile No.</a:t>
            </a:r>
          </a:p>
          <a:p>
            <a:r>
              <a:rPr lang="en-US" b="1" dirty="0">
                <a:latin typeface="Times New Roman" panose="02020603050405020304" pitchFamily="18" charset="0"/>
                <a:cs typeface="Times New Roman" panose="02020603050405020304" pitchFamily="18" charset="0"/>
              </a:rPr>
              <a:t>Dashboard Access:</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View Vehicle Info (Reg No., Owner, Parking No.)</a:t>
            </a:r>
          </a:p>
          <a:p>
            <a:pPr lvl="1"/>
            <a:r>
              <a:rPr lang="en-US" dirty="0">
                <a:latin typeface="Times New Roman" panose="02020603050405020304" pitchFamily="18" charset="0"/>
                <a:cs typeface="Times New Roman" panose="02020603050405020304" pitchFamily="18" charset="0"/>
              </a:rPr>
              <a:t>Print/View Actions</a:t>
            </a:r>
          </a:p>
          <a:p>
            <a:pPr lvl="1"/>
            <a:r>
              <a:rPr lang="en-US" dirty="0">
                <a:latin typeface="Times New Roman" panose="02020603050405020304" pitchFamily="18" charset="0"/>
                <a:cs typeface="Times New Roman" panose="02020603050405020304" pitchFamily="18" charset="0"/>
              </a:rPr>
              <a:t>Profile Options: My Profile, Change Password, Upload Logo</a:t>
            </a: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object 2"/>
          <p:cNvSpPr txBox="1">
            <a:spLocks noGrp="1"/>
          </p:cNvSpPr>
          <p:nvPr>
            <p:ph type="title"/>
          </p:nvPr>
        </p:nvSpPr>
        <p:spPr>
          <a:xfrm>
            <a:off x="914400" y="340091"/>
            <a:ext cx="4620584" cy="562404"/>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kern="1200" spc="-150" dirty="0">
                <a:solidFill>
                  <a:schemeClr val="tx1"/>
                </a:solidFill>
                <a:latin typeface="+mj-lt"/>
                <a:ea typeface="+mj-ea"/>
                <a:cs typeface="+mj-cs"/>
              </a:rPr>
              <a:t>Use Case</a:t>
            </a:r>
          </a:p>
        </p:txBody>
      </p:sp>
      <p:pic>
        <p:nvPicPr>
          <p:cNvPr id="6" name="Picture 5">
            <a:extLst>
              <a:ext uri="{FF2B5EF4-FFF2-40B4-BE49-F238E27FC236}">
                <a16:creationId xmlns:a16="http://schemas.microsoft.com/office/drawing/2014/main" id="{1BB4A43B-A0CB-4DA4-8E93-0420D3F91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52400"/>
            <a:ext cx="5367918" cy="6390379"/>
          </a:xfrm>
          <a:prstGeom prst="rect">
            <a:avLst/>
          </a:prstGeom>
        </p:spPr>
      </p:pic>
      <p:sp>
        <p:nvSpPr>
          <p:cNvPr id="21" name="object 2">
            <a:extLst>
              <a:ext uri="{FF2B5EF4-FFF2-40B4-BE49-F238E27FC236}">
                <a16:creationId xmlns:a16="http://schemas.microsoft.com/office/drawing/2014/main" id="{6767D8EE-07EE-4803-A65A-F3CB94FBEE84}"/>
              </a:ext>
            </a:extLst>
          </p:cNvPr>
          <p:cNvSpPr txBox="1"/>
          <p:nvPr/>
        </p:nvSpPr>
        <p:spPr>
          <a:xfrm>
            <a:off x="499482" y="2356395"/>
            <a:ext cx="2179320" cy="214521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38100" algn="ctr" rtl="0">
              <a:lnSpc>
                <a:spcPct val="90000"/>
              </a:lnSpc>
              <a:spcBef>
                <a:spcPct val="0"/>
              </a:spcBef>
              <a:spcAft>
                <a:spcPts val="600"/>
              </a:spcAft>
            </a:pPr>
            <a:r>
              <a:rPr lang="en-US" sz="2600" kern="1200" dirty="0">
                <a:solidFill>
                  <a:srgbClr val="FFFFFF"/>
                </a:solidFill>
                <a:latin typeface="Times New Roman" panose="02020603050405020304" pitchFamily="18" charset="0"/>
                <a:ea typeface="+mj-ea"/>
                <a:cs typeface="Times New Roman" panose="02020603050405020304" pitchFamily="18" charset="0"/>
              </a:rPr>
              <a:t>DFD</a:t>
            </a:r>
          </a:p>
          <a:p>
            <a:pPr marL="494665" indent="-377825" algn="ctr" rtl="0">
              <a:lnSpc>
                <a:spcPct val="90000"/>
              </a:lnSpc>
              <a:spcBef>
                <a:spcPct val="0"/>
              </a:spcBef>
              <a:spcAft>
                <a:spcPts val="600"/>
              </a:spcAft>
              <a:tabLst>
                <a:tab pos="494665" algn="l"/>
              </a:tabLst>
            </a:pPr>
            <a:r>
              <a:rPr lang="en-US" sz="2400" kern="1200" dirty="0">
                <a:solidFill>
                  <a:srgbClr val="FFFFFF"/>
                </a:solidFill>
                <a:latin typeface="Times New Roman" panose="02020603050405020304" pitchFamily="18" charset="0"/>
                <a:ea typeface="+mj-ea"/>
                <a:cs typeface="Times New Roman" panose="02020603050405020304" pitchFamily="18" charset="0"/>
              </a:rPr>
              <a:t>(ADMIN)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bject 2"/>
          <p:cNvSpPr txBox="1">
            <a:spLocks noGrp="1"/>
          </p:cNvSpPr>
          <p:nvPr>
            <p:ph type="title"/>
          </p:nvPr>
        </p:nvSpPr>
        <p:spPr>
          <a:xfrm>
            <a:off x="685800" y="381000"/>
            <a:ext cx="3616913" cy="510654"/>
          </a:xfrm>
          <a:prstGeom prst="rect">
            <a:avLst/>
          </a:prstGeom>
        </p:spPr>
        <p:txBody>
          <a:bodyPr vert="horz" lIns="91440" tIns="45720" rIns="91440" bIns="45720" rtlCol="0" anchor="b">
            <a:normAutofit fontScale="90000"/>
          </a:bodyPr>
          <a:lstStyle/>
          <a:p>
            <a:pPr marL="12700" algn="ctr" rtl="0">
              <a:lnSpc>
                <a:spcPct val="90000"/>
              </a:lnSpc>
              <a:spcBef>
                <a:spcPct val="0"/>
              </a:spcBef>
            </a:pPr>
            <a:r>
              <a:rPr lang="en-US" kern="1200" spc="-150" dirty="0">
                <a:solidFill>
                  <a:schemeClr val="tx1"/>
                </a:solidFill>
                <a:latin typeface="+mj-lt"/>
                <a:ea typeface="+mj-ea"/>
                <a:cs typeface="+mj-cs"/>
              </a:rPr>
              <a:t>Use Case</a:t>
            </a:r>
          </a:p>
        </p:txBody>
      </p:sp>
      <p:pic>
        <p:nvPicPr>
          <p:cNvPr id="7" name="Picture 6">
            <a:extLst>
              <a:ext uri="{FF2B5EF4-FFF2-40B4-BE49-F238E27FC236}">
                <a16:creationId xmlns:a16="http://schemas.microsoft.com/office/drawing/2014/main" id="{9CB62CE9-41DB-4112-912D-26E6675D6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76200"/>
            <a:ext cx="6429375" cy="6858000"/>
          </a:xfrm>
          <a:prstGeom prst="rect">
            <a:avLst/>
          </a:prstGeom>
        </p:spPr>
      </p:pic>
      <p:sp>
        <p:nvSpPr>
          <p:cNvPr id="15" name="object 2">
            <a:extLst>
              <a:ext uri="{FF2B5EF4-FFF2-40B4-BE49-F238E27FC236}">
                <a16:creationId xmlns:a16="http://schemas.microsoft.com/office/drawing/2014/main" id="{1C8556CE-F3A5-42BE-885E-BDB7D6CC5B2B}"/>
              </a:ext>
            </a:extLst>
          </p:cNvPr>
          <p:cNvSpPr txBox="1"/>
          <p:nvPr/>
        </p:nvSpPr>
        <p:spPr>
          <a:xfrm>
            <a:off x="504825" y="2438400"/>
            <a:ext cx="2179320" cy="214521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38100" algn="ctr" rtl="0">
              <a:lnSpc>
                <a:spcPct val="90000"/>
              </a:lnSpc>
              <a:spcBef>
                <a:spcPct val="0"/>
              </a:spcBef>
              <a:spcAft>
                <a:spcPts val="600"/>
              </a:spcAft>
            </a:pPr>
            <a:r>
              <a:rPr lang="en-US" sz="2600" kern="1200" dirty="0">
                <a:solidFill>
                  <a:srgbClr val="FFFFFF"/>
                </a:solidFill>
                <a:latin typeface="Times New Roman" panose="02020603050405020304" pitchFamily="18" charset="0"/>
                <a:ea typeface="+mj-ea"/>
                <a:cs typeface="Times New Roman" panose="02020603050405020304" pitchFamily="18" charset="0"/>
              </a:rPr>
              <a:t>DFD</a:t>
            </a:r>
          </a:p>
          <a:p>
            <a:pPr marL="494665" indent="-377825" algn="ctr" rtl="0">
              <a:lnSpc>
                <a:spcPct val="90000"/>
              </a:lnSpc>
              <a:spcBef>
                <a:spcPct val="0"/>
              </a:spcBef>
              <a:spcAft>
                <a:spcPts val="600"/>
              </a:spcAft>
              <a:tabLst>
                <a:tab pos="494665" algn="l"/>
              </a:tabLst>
            </a:pPr>
            <a:r>
              <a:rPr lang="en-US" sz="2400" kern="1200" dirty="0">
                <a:solidFill>
                  <a:srgbClr val="FFFFFF"/>
                </a:solidFill>
                <a:latin typeface="Times New Roman" panose="02020603050405020304" pitchFamily="18" charset="0"/>
                <a:ea typeface="+mj-ea"/>
                <a:cs typeface="Times New Roman" panose="02020603050405020304" pitchFamily="18" charset="0"/>
              </a:rPr>
              <a:t>(USER)</a:t>
            </a:r>
          </a:p>
        </p:txBody>
      </p:sp>
    </p:spTree>
    <p:extLst>
      <p:ext uri="{BB962C8B-B14F-4D97-AF65-F5344CB8AC3E}">
        <p14:creationId xmlns:p14="http://schemas.microsoft.com/office/powerpoint/2010/main" val="3583704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1254A26-04B1-4505-92CD-3FAB6B5EB10F}"/>
              </a:ext>
            </a:extLst>
          </p:cNvPr>
          <p:cNvSpPr txBox="1">
            <a:spLocks noGrp="1"/>
          </p:cNvSpPr>
          <p:nvPr>
            <p:ph type="title"/>
          </p:nvPr>
        </p:nvSpPr>
        <p:spPr>
          <a:xfrm>
            <a:off x="2303371" y="595477"/>
            <a:ext cx="6289040" cy="695960"/>
          </a:xfrm>
          <a:prstGeom prst="rect">
            <a:avLst/>
          </a:prstGeom>
        </p:spPr>
        <p:txBody>
          <a:bodyPr vert="horz" wrap="square" lIns="0" tIns="12700" rIns="0" bIns="0" rtlCol="0">
            <a:spAutoFit/>
          </a:bodyPr>
          <a:lstStyle/>
          <a:p>
            <a:pPr marL="12700">
              <a:lnSpc>
                <a:spcPct val="100000"/>
              </a:lnSpc>
              <a:spcBef>
                <a:spcPts val="100"/>
              </a:spcBef>
            </a:pPr>
            <a:r>
              <a:rPr spc="-285" dirty="0"/>
              <a:t>Data</a:t>
            </a:r>
            <a:r>
              <a:rPr spc="-245" dirty="0"/>
              <a:t> </a:t>
            </a:r>
            <a:r>
              <a:rPr spc="-340" dirty="0"/>
              <a:t>Dictionary</a:t>
            </a:r>
          </a:p>
        </p:txBody>
      </p:sp>
      <p:sp>
        <p:nvSpPr>
          <p:cNvPr id="5" name="Rectangle 4">
            <a:extLst>
              <a:ext uri="{FF2B5EF4-FFF2-40B4-BE49-F238E27FC236}">
                <a16:creationId xmlns:a16="http://schemas.microsoft.com/office/drawing/2014/main" id="{3BB14BE6-5DA4-4852-8C92-39BB70C141B3}"/>
              </a:ext>
            </a:extLst>
          </p:cNvPr>
          <p:cNvSpPr/>
          <p:nvPr/>
        </p:nvSpPr>
        <p:spPr>
          <a:xfrm>
            <a:off x="1387226" y="2438400"/>
            <a:ext cx="4706417"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a:effectLst/>
                <a:latin typeface="Times New Roman" panose="02020603050405020304" pitchFamily="18" charset="0"/>
                <a:ea typeface="Times New Roman" panose="02020603050405020304" pitchFamily="18" charset="0"/>
                <a:cs typeface="Shruti" panose="020B0502040204020203" pitchFamily="34" charset="0"/>
              </a:rPr>
              <a:t>Database </a:t>
            </a:r>
            <a:r>
              <a:rPr lang="en-US" sz="1800" b="1" dirty="0" err="1">
                <a:effectLst/>
                <a:latin typeface="Times New Roman" panose="02020603050405020304" pitchFamily="18" charset="0"/>
                <a:ea typeface="Times New Roman" panose="02020603050405020304" pitchFamily="18" charset="0"/>
                <a:cs typeface="Shruti" panose="020B0502040204020203" pitchFamily="34" charset="0"/>
              </a:rPr>
              <a:t>Name:vpmsdb</a:t>
            </a:r>
            <a:endParaRPr lang="en-US" sz="1600" dirty="0">
              <a:effectLst/>
              <a:latin typeface="Calibri" panose="020F0502020204030204" pitchFamily="34" charset="0"/>
              <a:ea typeface="Calibri" panose="020F0502020204030204" pitchFamily="34" charset="0"/>
              <a:cs typeface="Shruti" panose="020B0502040204020203" pitchFamily="34" charset="0"/>
            </a:endParaRPr>
          </a:p>
        </p:txBody>
      </p:sp>
      <p:graphicFrame>
        <p:nvGraphicFramePr>
          <p:cNvPr id="6" name="Table 5">
            <a:extLst>
              <a:ext uri="{FF2B5EF4-FFF2-40B4-BE49-F238E27FC236}">
                <a16:creationId xmlns:a16="http://schemas.microsoft.com/office/drawing/2014/main" id="{A59FCA8E-4742-4EA8-A2DB-6488181E5F50}"/>
              </a:ext>
            </a:extLst>
          </p:cNvPr>
          <p:cNvGraphicFramePr>
            <a:graphicFrameLocks noGrp="1"/>
          </p:cNvGraphicFramePr>
          <p:nvPr>
            <p:extLst>
              <p:ext uri="{D42A27DB-BD31-4B8C-83A1-F6EECF244321}">
                <p14:modId xmlns:p14="http://schemas.microsoft.com/office/powerpoint/2010/main" val="3718978050"/>
              </p:ext>
            </p:extLst>
          </p:nvPr>
        </p:nvGraphicFramePr>
        <p:xfrm>
          <a:off x="1905000" y="2825767"/>
          <a:ext cx="8025765" cy="1430592"/>
        </p:xfrm>
        <a:graphic>
          <a:graphicData uri="http://schemas.openxmlformats.org/drawingml/2006/table">
            <a:tbl>
              <a:tblPr firstRow="1" firstCol="1" bandRow="1">
                <a:tableStyleId>{5C22544A-7EE6-4342-B048-85BDC9FD1C3A}</a:tableStyleId>
              </a:tblPr>
              <a:tblGrid>
                <a:gridCol w="4141327">
                  <a:extLst>
                    <a:ext uri="{9D8B030D-6E8A-4147-A177-3AD203B41FA5}">
                      <a16:colId xmlns:a16="http://schemas.microsoft.com/office/drawing/2014/main" val="1627039893"/>
                    </a:ext>
                  </a:extLst>
                </a:gridCol>
                <a:gridCol w="3884438">
                  <a:extLst>
                    <a:ext uri="{9D8B030D-6E8A-4147-A177-3AD203B41FA5}">
                      <a16:colId xmlns:a16="http://schemas.microsoft.com/office/drawing/2014/main" val="215944168"/>
                    </a:ext>
                  </a:extLst>
                </a:gridCol>
              </a:tblGrid>
              <a:tr h="0">
                <a:tc>
                  <a:txBody>
                    <a:bodyPr/>
                    <a:lstStyle/>
                    <a:p>
                      <a:pPr marL="0" marR="1557655">
                        <a:lnSpc>
                          <a:spcPct val="110000"/>
                        </a:lnSpc>
                        <a:spcBef>
                          <a:spcPts val="0"/>
                        </a:spcBef>
                        <a:spcAft>
                          <a:spcPts val="75"/>
                        </a:spcAft>
                      </a:pPr>
                      <a:r>
                        <a:rPr lang="en-US" sz="2000" dirty="0">
                          <a:effectLst/>
                          <a:latin typeface="Times New Roman" panose="02020603050405020304" pitchFamily="18" charset="0"/>
                          <a:cs typeface="Times New Roman" panose="02020603050405020304" pitchFamily="18" charset="0"/>
                        </a:rPr>
                        <a:t>SR NO</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1557655">
                        <a:lnSpc>
                          <a:spcPct val="110000"/>
                        </a:lnSpc>
                        <a:spcBef>
                          <a:spcPts val="0"/>
                        </a:spcBef>
                        <a:spcAft>
                          <a:spcPts val="75"/>
                        </a:spcAft>
                      </a:pPr>
                      <a:r>
                        <a:rPr lang="en-US" sz="2000">
                          <a:effectLst/>
                          <a:latin typeface="Times New Roman" panose="02020603050405020304" pitchFamily="18" charset="0"/>
                          <a:cs typeface="Times New Roman" panose="02020603050405020304" pitchFamily="18" charset="0"/>
                        </a:rPr>
                        <a:t>Table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8756940"/>
                  </a:ext>
                </a:extLst>
              </a:tr>
              <a:tr h="0">
                <a:tc>
                  <a:txBody>
                    <a:bodyPr/>
                    <a:lstStyle/>
                    <a:p>
                      <a:pPr marL="0" marR="1557655">
                        <a:lnSpc>
                          <a:spcPct val="110000"/>
                        </a:lnSpc>
                        <a:spcBef>
                          <a:spcPts val="0"/>
                        </a:spcBef>
                        <a:spcAft>
                          <a:spcPts val="75"/>
                        </a:spcAft>
                      </a:pPr>
                      <a:r>
                        <a:rPr lang="en-US" sz="18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1557655">
                        <a:lnSpc>
                          <a:spcPct val="110000"/>
                        </a:lnSpc>
                        <a:spcBef>
                          <a:spcPts val="0"/>
                        </a:spcBef>
                        <a:spcAft>
                          <a:spcPts val="75"/>
                        </a:spcAft>
                      </a:pPr>
                      <a:r>
                        <a:rPr lang="en-US" sz="1800">
                          <a:effectLst/>
                          <a:latin typeface="Times New Roman" panose="02020603050405020304" pitchFamily="18" charset="0"/>
                          <a:cs typeface="Times New Roman" panose="02020603050405020304" pitchFamily="18" charset="0"/>
                        </a:rPr>
                        <a:t>Tbladmin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7566608"/>
                  </a:ext>
                </a:extLst>
              </a:tr>
              <a:tr h="0">
                <a:tc>
                  <a:txBody>
                    <a:bodyPr/>
                    <a:lstStyle/>
                    <a:p>
                      <a:pPr marL="0" marR="1557655">
                        <a:lnSpc>
                          <a:spcPct val="110000"/>
                        </a:lnSpc>
                        <a:spcBef>
                          <a:spcPts val="0"/>
                        </a:spcBef>
                        <a:spcAft>
                          <a:spcPts val="75"/>
                        </a:spcAft>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1557655">
                        <a:lnSpc>
                          <a:spcPct val="110000"/>
                        </a:lnSpc>
                        <a:spcBef>
                          <a:spcPts val="0"/>
                        </a:spcBef>
                        <a:spcAft>
                          <a:spcPts val="75"/>
                        </a:spcAft>
                      </a:pPr>
                      <a:r>
                        <a:rPr lang="en-US" sz="1800">
                          <a:effectLst/>
                          <a:latin typeface="Times New Roman" panose="02020603050405020304" pitchFamily="18" charset="0"/>
                          <a:cs typeface="Times New Roman" panose="02020603050405020304" pitchFamily="18" charset="0"/>
                        </a:rPr>
                        <a:t>Tblcategory</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3615326"/>
                  </a:ext>
                </a:extLst>
              </a:tr>
              <a:tr h="0">
                <a:tc>
                  <a:txBody>
                    <a:bodyPr/>
                    <a:lstStyle/>
                    <a:p>
                      <a:pPr marL="0" marR="1557655">
                        <a:lnSpc>
                          <a:spcPct val="110000"/>
                        </a:lnSpc>
                        <a:spcBef>
                          <a:spcPts val="0"/>
                        </a:spcBef>
                        <a:spcAft>
                          <a:spcPts val="75"/>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1557655">
                        <a:lnSpc>
                          <a:spcPct val="110000"/>
                        </a:lnSpc>
                        <a:spcBef>
                          <a:spcPts val="0"/>
                        </a:spcBef>
                        <a:spcAft>
                          <a:spcPts val="75"/>
                        </a:spcAft>
                      </a:pPr>
                      <a:r>
                        <a:rPr lang="en-US" sz="1800">
                          <a:effectLst/>
                          <a:latin typeface="Times New Roman" panose="02020603050405020304" pitchFamily="18" charset="0"/>
                          <a:cs typeface="Times New Roman" panose="02020603050405020304" pitchFamily="18" charset="0"/>
                        </a:rPr>
                        <a:t>Tblregusers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8869029"/>
                  </a:ext>
                </a:extLst>
              </a:tr>
              <a:tr h="0">
                <a:tc>
                  <a:txBody>
                    <a:bodyPr/>
                    <a:lstStyle/>
                    <a:p>
                      <a:pPr marL="0" marR="1557655">
                        <a:lnSpc>
                          <a:spcPct val="110000"/>
                        </a:lnSpc>
                        <a:spcBef>
                          <a:spcPts val="0"/>
                        </a:spcBef>
                        <a:spcAft>
                          <a:spcPts val="75"/>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1557655">
                        <a:lnSpc>
                          <a:spcPct val="110000"/>
                        </a:lnSpc>
                        <a:spcBef>
                          <a:spcPts val="0"/>
                        </a:spcBef>
                        <a:spcAft>
                          <a:spcPts val="75"/>
                        </a:spcAft>
                      </a:pPr>
                      <a:r>
                        <a:rPr lang="en-US" sz="1800" dirty="0" err="1">
                          <a:effectLst/>
                          <a:latin typeface="Times New Roman" panose="02020603050405020304" pitchFamily="18" charset="0"/>
                          <a:cs typeface="Times New Roman" panose="02020603050405020304" pitchFamily="18" charset="0"/>
                        </a:rPr>
                        <a:t>tblvehicle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1242588"/>
                  </a:ext>
                </a:extLst>
              </a:tr>
            </a:tbl>
          </a:graphicData>
        </a:graphic>
      </p:graphicFrame>
      <p:grpSp>
        <p:nvGrpSpPr>
          <p:cNvPr id="7" name="Google Shape;12697;p94">
            <a:extLst>
              <a:ext uri="{FF2B5EF4-FFF2-40B4-BE49-F238E27FC236}">
                <a16:creationId xmlns:a16="http://schemas.microsoft.com/office/drawing/2014/main" id="{705C38E5-8856-49B6-AD9B-F28044722C95}"/>
              </a:ext>
            </a:extLst>
          </p:cNvPr>
          <p:cNvGrpSpPr/>
          <p:nvPr/>
        </p:nvGrpSpPr>
        <p:grpSpPr>
          <a:xfrm>
            <a:off x="6629400" y="595477"/>
            <a:ext cx="699647" cy="786563"/>
            <a:chOff x="3567553" y="1499912"/>
            <a:chExt cx="320022" cy="359778"/>
          </a:xfrm>
        </p:grpSpPr>
        <p:sp>
          <p:nvSpPr>
            <p:cNvPr id="8" name="Google Shape;12698;p94">
              <a:extLst>
                <a:ext uri="{FF2B5EF4-FFF2-40B4-BE49-F238E27FC236}">
                  <a16:creationId xmlns:a16="http://schemas.microsoft.com/office/drawing/2014/main" id="{726F9E21-0EA6-4B25-AF1D-340CDA8FA6C8}"/>
                </a:ext>
              </a:extLst>
            </p:cNvPr>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99;p94">
              <a:extLst>
                <a:ext uri="{FF2B5EF4-FFF2-40B4-BE49-F238E27FC236}">
                  <a16:creationId xmlns:a16="http://schemas.microsoft.com/office/drawing/2014/main" id="{B1DE7464-9230-43FA-AEB7-33D83E72322A}"/>
                </a:ext>
              </a:extLst>
            </p:cNvPr>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0;p94">
              <a:extLst>
                <a:ext uri="{FF2B5EF4-FFF2-40B4-BE49-F238E27FC236}">
                  <a16:creationId xmlns:a16="http://schemas.microsoft.com/office/drawing/2014/main" id="{237AF65E-D431-43A9-8F30-2A8098E37E15}"/>
                </a:ext>
              </a:extLst>
            </p:cNvPr>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1;p94">
              <a:extLst>
                <a:ext uri="{FF2B5EF4-FFF2-40B4-BE49-F238E27FC236}">
                  <a16:creationId xmlns:a16="http://schemas.microsoft.com/office/drawing/2014/main" id="{DD99D710-597B-4A55-BB73-99CC810BAB3B}"/>
                </a:ext>
              </a:extLst>
            </p:cNvPr>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02;p94">
              <a:extLst>
                <a:ext uri="{FF2B5EF4-FFF2-40B4-BE49-F238E27FC236}">
                  <a16:creationId xmlns:a16="http://schemas.microsoft.com/office/drawing/2014/main" id="{0C7C5438-9CAE-4622-B147-B044D30D9293}"/>
                </a:ext>
              </a:extLst>
            </p:cNvPr>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03;p94">
              <a:extLst>
                <a:ext uri="{FF2B5EF4-FFF2-40B4-BE49-F238E27FC236}">
                  <a16:creationId xmlns:a16="http://schemas.microsoft.com/office/drawing/2014/main" id="{4215BBB5-7298-4D3C-9846-3548BA059309}"/>
                </a:ext>
              </a:extLst>
            </p:cNvPr>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79729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3371" y="595477"/>
            <a:ext cx="6289040" cy="695960"/>
          </a:xfrm>
          <a:prstGeom prst="rect">
            <a:avLst/>
          </a:prstGeom>
        </p:spPr>
        <p:txBody>
          <a:bodyPr vert="horz" wrap="square" lIns="0" tIns="12700" rIns="0" bIns="0" rtlCol="0">
            <a:spAutoFit/>
          </a:bodyPr>
          <a:lstStyle/>
          <a:p>
            <a:pPr marL="12700">
              <a:lnSpc>
                <a:spcPct val="100000"/>
              </a:lnSpc>
              <a:spcBef>
                <a:spcPts val="100"/>
              </a:spcBef>
            </a:pPr>
            <a:r>
              <a:rPr spc="-285" dirty="0"/>
              <a:t>Data</a:t>
            </a:r>
            <a:r>
              <a:rPr spc="-245" dirty="0"/>
              <a:t> </a:t>
            </a:r>
            <a:r>
              <a:rPr spc="-340" dirty="0"/>
              <a:t>Dictionary</a:t>
            </a:r>
          </a:p>
        </p:txBody>
      </p:sp>
      <p:graphicFrame>
        <p:nvGraphicFramePr>
          <p:cNvPr id="4" name="Table 3">
            <a:extLst>
              <a:ext uri="{FF2B5EF4-FFF2-40B4-BE49-F238E27FC236}">
                <a16:creationId xmlns:a16="http://schemas.microsoft.com/office/drawing/2014/main" id="{7032B74A-A3E5-4779-B482-5846F163861E}"/>
              </a:ext>
            </a:extLst>
          </p:cNvPr>
          <p:cNvGraphicFramePr>
            <a:graphicFrameLocks noGrp="1"/>
          </p:cNvGraphicFramePr>
          <p:nvPr>
            <p:extLst>
              <p:ext uri="{D42A27DB-BD31-4B8C-83A1-F6EECF244321}">
                <p14:modId xmlns:p14="http://schemas.microsoft.com/office/powerpoint/2010/main" val="184654547"/>
              </p:ext>
            </p:extLst>
          </p:nvPr>
        </p:nvGraphicFramePr>
        <p:xfrm>
          <a:off x="1447800" y="2819400"/>
          <a:ext cx="8388284" cy="1358900"/>
        </p:xfrm>
        <a:graphic>
          <a:graphicData uri="http://schemas.openxmlformats.org/drawingml/2006/table">
            <a:tbl>
              <a:tblPr firstRow="1" firstCol="1" bandRow="1">
                <a:tableStyleId>{5C22544A-7EE6-4342-B048-85BDC9FD1C3A}</a:tableStyleId>
              </a:tblPr>
              <a:tblGrid>
                <a:gridCol w="1244416">
                  <a:extLst>
                    <a:ext uri="{9D8B030D-6E8A-4147-A177-3AD203B41FA5}">
                      <a16:colId xmlns:a16="http://schemas.microsoft.com/office/drawing/2014/main" val="4096388764"/>
                    </a:ext>
                  </a:extLst>
                </a:gridCol>
                <a:gridCol w="2004892">
                  <a:extLst>
                    <a:ext uri="{9D8B030D-6E8A-4147-A177-3AD203B41FA5}">
                      <a16:colId xmlns:a16="http://schemas.microsoft.com/office/drawing/2014/main" val="1669183771"/>
                    </a:ext>
                  </a:extLst>
                </a:gridCol>
                <a:gridCol w="1405729">
                  <a:extLst>
                    <a:ext uri="{9D8B030D-6E8A-4147-A177-3AD203B41FA5}">
                      <a16:colId xmlns:a16="http://schemas.microsoft.com/office/drawing/2014/main" val="2345487651"/>
                    </a:ext>
                  </a:extLst>
                </a:gridCol>
                <a:gridCol w="1659220">
                  <a:extLst>
                    <a:ext uri="{9D8B030D-6E8A-4147-A177-3AD203B41FA5}">
                      <a16:colId xmlns:a16="http://schemas.microsoft.com/office/drawing/2014/main" val="4268336350"/>
                    </a:ext>
                  </a:extLst>
                </a:gridCol>
                <a:gridCol w="2074027">
                  <a:extLst>
                    <a:ext uri="{9D8B030D-6E8A-4147-A177-3AD203B41FA5}">
                      <a16:colId xmlns:a16="http://schemas.microsoft.com/office/drawing/2014/main" val="3981080195"/>
                    </a:ext>
                  </a:extLst>
                </a:gridCol>
              </a:tblGrid>
              <a:tr h="330200">
                <a:tc>
                  <a:txBody>
                    <a:bodyPr/>
                    <a:lstStyle/>
                    <a:p>
                      <a:pPr marL="48260" marR="0" algn="just">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Sr. No.</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8255" algn="just">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Field 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445" marR="0" algn="just">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Size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445"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Constraints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6191078"/>
                  </a:ext>
                </a:extLst>
              </a:tr>
              <a:tr h="342900">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Id</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Primary Key</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0211231"/>
                  </a:ext>
                </a:extLst>
              </a:tr>
              <a:tr h="342900">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dirty="0" err="1">
                          <a:effectLst/>
                          <a:latin typeface="Times New Roman" panose="02020603050405020304" pitchFamily="18" charset="0"/>
                          <a:cs typeface="Times New Roman" panose="02020603050405020304" pitchFamily="18" charset="0"/>
                        </a:rPr>
                        <a:t>VehicleCat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varchar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120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Foreign Key</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0598296"/>
                  </a:ext>
                </a:extLst>
              </a:tr>
              <a:tr h="342900">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CreationDare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timestamp</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Not Null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1580216"/>
                  </a:ext>
                </a:extLst>
              </a:tr>
            </a:tbl>
          </a:graphicData>
        </a:graphic>
      </p:graphicFrame>
      <p:sp>
        <p:nvSpPr>
          <p:cNvPr id="5" name="Rectangle 4">
            <a:extLst>
              <a:ext uri="{FF2B5EF4-FFF2-40B4-BE49-F238E27FC236}">
                <a16:creationId xmlns:a16="http://schemas.microsoft.com/office/drawing/2014/main" id="{6FDD40E0-39E3-45D5-80FA-BB18D01EA631}"/>
              </a:ext>
            </a:extLst>
          </p:cNvPr>
          <p:cNvSpPr/>
          <p:nvPr/>
        </p:nvSpPr>
        <p:spPr>
          <a:xfrm>
            <a:off x="838200" y="2412429"/>
            <a:ext cx="5334794" cy="406971"/>
          </a:xfrm>
          <a:prstGeom prst="rect">
            <a:avLst/>
          </a:prstGeom>
        </p:spPr>
        <p:txBody>
          <a:bodyPr wrap="none">
            <a:spAutoFit/>
          </a:bodyPr>
          <a:lstStyle/>
          <a:p>
            <a:pPr marL="850265" marR="1557655" indent="-311150">
              <a:lnSpc>
                <a:spcPct val="110000"/>
              </a:lnSpc>
              <a:spcBef>
                <a:spcPts val="0"/>
              </a:spcBef>
              <a:spcAft>
                <a:spcPts val="75"/>
              </a:spcAft>
            </a:pPr>
            <a:r>
              <a:rPr lang="en-US" sz="2000" b="1" dirty="0">
                <a:effectLst/>
                <a:latin typeface="Times New Roman" panose="02020603050405020304" pitchFamily="18" charset="0"/>
                <a:ea typeface="Calibri" panose="020F0502020204030204" pitchFamily="34" charset="0"/>
                <a:cs typeface="Shruti" panose="020B0502040204020203" pitchFamily="34" charset="0"/>
              </a:rPr>
              <a:t>Table Name : </a:t>
            </a:r>
            <a:r>
              <a:rPr lang="en-US" sz="1800" dirty="0">
                <a:effectLst/>
                <a:latin typeface="Times New Roman" panose="02020603050405020304" pitchFamily="18" charset="0"/>
                <a:ea typeface="Times New Roman" panose="02020603050405020304" pitchFamily="18" charset="0"/>
                <a:cs typeface="Shruti" panose="020B0502040204020203" pitchFamily="34" charset="0"/>
              </a:rPr>
              <a:t>Table Category</a:t>
            </a:r>
            <a:r>
              <a:rPr lang="en-US" sz="1800" b="1" dirty="0">
                <a:solidFill>
                  <a:srgbClr val="000000"/>
                </a:solidFill>
                <a:effectLst/>
                <a:latin typeface="Times New Roman" panose="02020603050405020304" pitchFamily="18" charset="0"/>
                <a:ea typeface="Calibri" panose="020F0502020204030204" pitchFamily="34" charset="0"/>
                <a:cs typeface="Shruti" panose="020B0502040204020203" pitchFamily="34" charset="0"/>
              </a:rPr>
              <a:t> </a:t>
            </a:r>
            <a:endParaRPr lang="en-US" sz="16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6" name="Google Shape;12697;p94">
            <a:extLst>
              <a:ext uri="{FF2B5EF4-FFF2-40B4-BE49-F238E27FC236}">
                <a16:creationId xmlns:a16="http://schemas.microsoft.com/office/drawing/2014/main" id="{61728AB5-54A9-4E63-98FA-06EBA5231EE0}"/>
              </a:ext>
            </a:extLst>
          </p:cNvPr>
          <p:cNvGrpSpPr/>
          <p:nvPr/>
        </p:nvGrpSpPr>
        <p:grpSpPr>
          <a:xfrm>
            <a:off x="6629400" y="595477"/>
            <a:ext cx="699647" cy="786563"/>
            <a:chOff x="3567553" y="1499912"/>
            <a:chExt cx="320022" cy="359778"/>
          </a:xfrm>
        </p:grpSpPr>
        <p:sp>
          <p:nvSpPr>
            <p:cNvPr id="7" name="Google Shape;12698;p94">
              <a:extLst>
                <a:ext uri="{FF2B5EF4-FFF2-40B4-BE49-F238E27FC236}">
                  <a16:creationId xmlns:a16="http://schemas.microsoft.com/office/drawing/2014/main" id="{13AA9CB2-F5F9-40B0-B2DD-49E07AD4E510}"/>
                </a:ext>
              </a:extLst>
            </p:cNvPr>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699;p94">
              <a:extLst>
                <a:ext uri="{FF2B5EF4-FFF2-40B4-BE49-F238E27FC236}">
                  <a16:creationId xmlns:a16="http://schemas.microsoft.com/office/drawing/2014/main" id="{F0335478-CFF2-44D1-AE14-729621966A85}"/>
                </a:ext>
              </a:extLst>
            </p:cNvPr>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00;p94">
              <a:extLst>
                <a:ext uri="{FF2B5EF4-FFF2-40B4-BE49-F238E27FC236}">
                  <a16:creationId xmlns:a16="http://schemas.microsoft.com/office/drawing/2014/main" id="{3FFFE175-60B7-4519-BDEC-3C4DA310F32C}"/>
                </a:ext>
              </a:extLst>
            </p:cNvPr>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1;p94">
              <a:extLst>
                <a:ext uri="{FF2B5EF4-FFF2-40B4-BE49-F238E27FC236}">
                  <a16:creationId xmlns:a16="http://schemas.microsoft.com/office/drawing/2014/main" id="{866FA1B3-3257-415B-98C1-E4833E7C30EF}"/>
                </a:ext>
              </a:extLst>
            </p:cNvPr>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2;p94">
              <a:extLst>
                <a:ext uri="{FF2B5EF4-FFF2-40B4-BE49-F238E27FC236}">
                  <a16:creationId xmlns:a16="http://schemas.microsoft.com/office/drawing/2014/main" id="{9A4A9EF4-877B-4A86-A668-79DB047C1072}"/>
                </a:ext>
              </a:extLst>
            </p:cNvPr>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03;p94">
              <a:extLst>
                <a:ext uri="{FF2B5EF4-FFF2-40B4-BE49-F238E27FC236}">
                  <a16:creationId xmlns:a16="http://schemas.microsoft.com/office/drawing/2014/main" id="{785D31CB-8EE3-4F02-A070-CC52A34597A4}"/>
                </a:ext>
              </a:extLst>
            </p:cNvPr>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2074202" y="2108313"/>
            <a:ext cx="8252459" cy="452120"/>
          </a:xfrm>
          <a:prstGeom prst="rect">
            <a:avLst/>
          </a:prstGeom>
        </p:spPr>
        <p:txBody>
          <a:bodyPr vert="horz" wrap="square" lIns="0" tIns="12700" rIns="0" bIns="0" rtlCol="0">
            <a:spAutoFit/>
          </a:bodyPr>
          <a:lstStyle/>
          <a:p>
            <a:pPr marL="12700">
              <a:lnSpc>
                <a:spcPct val="100000"/>
              </a:lnSpc>
              <a:spcBef>
                <a:spcPts val="100"/>
              </a:spcBef>
            </a:pPr>
            <a:r>
              <a:rPr sz="2800" b="1" spc="-114" dirty="0">
                <a:solidFill>
                  <a:srgbClr val="595959"/>
                </a:solidFill>
                <a:latin typeface="Tahoma"/>
                <a:cs typeface="Tahoma"/>
              </a:rPr>
              <a:t>Swami</a:t>
            </a:r>
            <a:r>
              <a:rPr sz="2800" b="1" spc="-200" dirty="0">
                <a:solidFill>
                  <a:srgbClr val="595959"/>
                </a:solidFill>
                <a:latin typeface="Tahoma"/>
                <a:cs typeface="Tahoma"/>
              </a:rPr>
              <a:t> </a:t>
            </a:r>
            <a:r>
              <a:rPr sz="2800" b="1" spc="-105" dirty="0">
                <a:solidFill>
                  <a:srgbClr val="595959"/>
                </a:solidFill>
                <a:latin typeface="Tahoma"/>
                <a:cs typeface="Tahoma"/>
              </a:rPr>
              <a:t>Sahajanand</a:t>
            </a:r>
            <a:r>
              <a:rPr sz="2800" b="1" spc="-200" dirty="0">
                <a:solidFill>
                  <a:srgbClr val="595959"/>
                </a:solidFill>
                <a:latin typeface="Tahoma"/>
                <a:cs typeface="Tahoma"/>
              </a:rPr>
              <a:t> </a:t>
            </a:r>
            <a:r>
              <a:rPr sz="2800" b="1" spc="-50" dirty="0">
                <a:solidFill>
                  <a:srgbClr val="595959"/>
                </a:solidFill>
                <a:latin typeface="Tahoma"/>
                <a:cs typeface="Tahoma"/>
              </a:rPr>
              <a:t>College</a:t>
            </a:r>
            <a:r>
              <a:rPr sz="2800" b="1" spc="-200" dirty="0">
                <a:solidFill>
                  <a:srgbClr val="595959"/>
                </a:solidFill>
                <a:latin typeface="Tahoma"/>
                <a:cs typeface="Tahoma"/>
              </a:rPr>
              <a:t> </a:t>
            </a:r>
            <a:r>
              <a:rPr sz="2800" b="1" dirty="0">
                <a:solidFill>
                  <a:srgbClr val="595959"/>
                </a:solidFill>
                <a:latin typeface="Tahoma"/>
                <a:cs typeface="Tahoma"/>
              </a:rPr>
              <a:t>of</a:t>
            </a:r>
            <a:r>
              <a:rPr sz="2800" b="1" spc="-200" dirty="0">
                <a:solidFill>
                  <a:srgbClr val="595959"/>
                </a:solidFill>
                <a:latin typeface="Tahoma"/>
                <a:cs typeface="Tahoma"/>
              </a:rPr>
              <a:t> </a:t>
            </a:r>
            <a:r>
              <a:rPr sz="2800" b="1" spc="-50" dirty="0">
                <a:solidFill>
                  <a:srgbClr val="595959"/>
                </a:solidFill>
                <a:latin typeface="Tahoma"/>
                <a:cs typeface="Tahoma"/>
              </a:rPr>
              <a:t>Computer</a:t>
            </a:r>
            <a:r>
              <a:rPr sz="2800" b="1" spc="-200" dirty="0">
                <a:solidFill>
                  <a:srgbClr val="595959"/>
                </a:solidFill>
                <a:latin typeface="Tahoma"/>
                <a:cs typeface="Tahoma"/>
              </a:rPr>
              <a:t> </a:t>
            </a:r>
            <a:r>
              <a:rPr sz="2800" b="1" spc="-10" dirty="0">
                <a:solidFill>
                  <a:srgbClr val="595959"/>
                </a:solidFill>
                <a:latin typeface="Tahoma"/>
                <a:cs typeface="Tahoma"/>
              </a:rPr>
              <a:t>Science</a:t>
            </a:r>
            <a:endParaRPr sz="2800" dirty="0">
              <a:latin typeface="Tahoma"/>
              <a:cs typeface="Tahoma"/>
            </a:endParaRPr>
          </a:p>
        </p:txBody>
      </p:sp>
      <p:sp>
        <p:nvSpPr>
          <p:cNvPr id="8" name="object 8"/>
          <p:cNvSpPr txBox="1"/>
          <p:nvPr/>
        </p:nvSpPr>
        <p:spPr>
          <a:xfrm>
            <a:off x="2225826" y="2730105"/>
            <a:ext cx="7939405" cy="330200"/>
          </a:xfrm>
          <a:prstGeom prst="rect">
            <a:avLst/>
          </a:prstGeom>
        </p:spPr>
        <p:txBody>
          <a:bodyPr vert="horz" wrap="square" lIns="0" tIns="12700" rIns="0" bIns="0" rtlCol="0">
            <a:spAutoFit/>
          </a:bodyPr>
          <a:lstStyle/>
          <a:p>
            <a:pPr marL="12700">
              <a:lnSpc>
                <a:spcPct val="100000"/>
              </a:lnSpc>
              <a:spcBef>
                <a:spcPts val="100"/>
              </a:spcBef>
            </a:pPr>
            <a:r>
              <a:rPr sz="2000" spc="-145" dirty="0">
                <a:solidFill>
                  <a:srgbClr val="595959"/>
                </a:solidFill>
                <a:latin typeface="Arial Black"/>
                <a:cs typeface="Arial Black"/>
              </a:rPr>
              <a:t>(Affiliated</a:t>
            </a:r>
            <a:r>
              <a:rPr sz="2000" spc="-70" dirty="0">
                <a:solidFill>
                  <a:srgbClr val="595959"/>
                </a:solidFill>
                <a:latin typeface="Arial Black"/>
                <a:cs typeface="Arial Black"/>
              </a:rPr>
              <a:t> </a:t>
            </a:r>
            <a:r>
              <a:rPr sz="2000" spc="-165" dirty="0">
                <a:solidFill>
                  <a:srgbClr val="595959"/>
                </a:solidFill>
                <a:latin typeface="Arial Black"/>
                <a:cs typeface="Arial Black"/>
              </a:rPr>
              <a:t>to:</a:t>
            </a:r>
            <a:r>
              <a:rPr sz="2000" spc="-75" dirty="0">
                <a:solidFill>
                  <a:srgbClr val="595959"/>
                </a:solidFill>
                <a:latin typeface="Arial Black"/>
                <a:cs typeface="Arial Black"/>
              </a:rPr>
              <a:t> </a:t>
            </a:r>
            <a:r>
              <a:rPr sz="2000" spc="-95" dirty="0">
                <a:solidFill>
                  <a:srgbClr val="595959"/>
                </a:solidFill>
                <a:latin typeface="Arial Black"/>
                <a:cs typeface="Arial Black"/>
              </a:rPr>
              <a:t>Maharaja</a:t>
            </a:r>
            <a:r>
              <a:rPr sz="2000" spc="-70" dirty="0">
                <a:solidFill>
                  <a:srgbClr val="595959"/>
                </a:solidFill>
                <a:latin typeface="Arial Black"/>
                <a:cs typeface="Arial Black"/>
              </a:rPr>
              <a:t> </a:t>
            </a:r>
            <a:r>
              <a:rPr sz="2000" spc="-200" dirty="0">
                <a:solidFill>
                  <a:srgbClr val="595959"/>
                </a:solidFill>
                <a:latin typeface="Arial Black"/>
                <a:cs typeface="Arial Black"/>
              </a:rPr>
              <a:t>Krishnakumarsinhji</a:t>
            </a:r>
            <a:r>
              <a:rPr sz="2000" spc="-75" dirty="0">
                <a:solidFill>
                  <a:srgbClr val="595959"/>
                </a:solidFill>
                <a:latin typeface="Arial Black"/>
                <a:cs typeface="Arial Black"/>
              </a:rPr>
              <a:t> </a:t>
            </a:r>
            <a:r>
              <a:rPr sz="2000" spc="-135" dirty="0">
                <a:solidFill>
                  <a:srgbClr val="595959"/>
                </a:solidFill>
                <a:latin typeface="Arial Black"/>
                <a:cs typeface="Arial Black"/>
              </a:rPr>
              <a:t>Bhavnagar</a:t>
            </a:r>
            <a:r>
              <a:rPr sz="2000" spc="-75" dirty="0">
                <a:solidFill>
                  <a:srgbClr val="595959"/>
                </a:solidFill>
                <a:latin typeface="Arial Black"/>
                <a:cs typeface="Arial Black"/>
              </a:rPr>
              <a:t> </a:t>
            </a:r>
            <a:r>
              <a:rPr sz="2000" spc="-145" dirty="0">
                <a:solidFill>
                  <a:srgbClr val="595959"/>
                </a:solidFill>
                <a:latin typeface="Arial Black"/>
                <a:cs typeface="Arial Black"/>
              </a:rPr>
              <a:t>University)</a:t>
            </a:r>
            <a:endParaRPr sz="2000" dirty="0">
              <a:latin typeface="Arial Black"/>
              <a:cs typeface="Arial Black"/>
            </a:endParaRPr>
          </a:p>
        </p:txBody>
      </p:sp>
      <p:sp>
        <p:nvSpPr>
          <p:cNvPr id="9" name="object 9"/>
          <p:cNvSpPr txBox="1"/>
          <p:nvPr/>
        </p:nvSpPr>
        <p:spPr>
          <a:xfrm>
            <a:off x="5070678" y="3757280"/>
            <a:ext cx="225425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595959"/>
                </a:solidFill>
                <a:latin typeface="Calibri"/>
                <a:cs typeface="Calibri"/>
              </a:rPr>
              <a:t>Project</a:t>
            </a:r>
            <a:r>
              <a:rPr sz="1800" b="1" spc="-50" dirty="0">
                <a:solidFill>
                  <a:srgbClr val="595959"/>
                </a:solidFill>
                <a:latin typeface="Calibri"/>
                <a:cs typeface="Calibri"/>
              </a:rPr>
              <a:t> </a:t>
            </a:r>
            <a:r>
              <a:rPr sz="1800" b="1" spc="-10" dirty="0">
                <a:solidFill>
                  <a:srgbClr val="595959"/>
                </a:solidFill>
                <a:latin typeface="Calibri"/>
                <a:cs typeface="Calibri"/>
              </a:rPr>
              <a:t>Presentation</a:t>
            </a:r>
            <a:r>
              <a:rPr sz="1800" b="1" spc="-50" dirty="0">
                <a:solidFill>
                  <a:srgbClr val="595959"/>
                </a:solidFill>
                <a:latin typeface="Calibri"/>
                <a:cs typeface="Calibri"/>
              </a:rPr>
              <a:t> </a:t>
            </a:r>
            <a:r>
              <a:rPr sz="1800" b="1" spc="-25" dirty="0">
                <a:solidFill>
                  <a:srgbClr val="595959"/>
                </a:solidFill>
                <a:latin typeface="Calibri"/>
                <a:cs typeface="Calibri"/>
              </a:rPr>
              <a:t>on</a:t>
            </a:r>
            <a:endParaRPr sz="1800">
              <a:latin typeface="Calibri"/>
              <a:cs typeface="Calibri"/>
            </a:endParaRPr>
          </a:p>
        </p:txBody>
      </p:sp>
      <p:sp>
        <p:nvSpPr>
          <p:cNvPr id="10" name="object 10"/>
          <p:cNvSpPr txBox="1"/>
          <p:nvPr/>
        </p:nvSpPr>
        <p:spPr>
          <a:xfrm>
            <a:off x="1164209" y="5102955"/>
            <a:ext cx="9863580" cy="689932"/>
          </a:xfrm>
          <a:prstGeom prst="rect">
            <a:avLst/>
          </a:prstGeom>
        </p:spPr>
        <p:txBody>
          <a:bodyPr vert="horz" wrap="square" lIns="0" tIns="12700" rIns="0" bIns="0" rtlCol="0">
            <a:spAutoFit/>
          </a:bodyPr>
          <a:lstStyle/>
          <a:p>
            <a:pPr marL="12700" algn="ctr">
              <a:lnSpc>
                <a:spcPct val="100000"/>
              </a:lnSpc>
              <a:spcBef>
                <a:spcPts val="100"/>
              </a:spcBef>
            </a:pPr>
            <a:r>
              <a:rPr sz="4400" b="1" dirty="0">
                <a:solidFill>
                  <a:srgbClr val="262626"/>
                </a:solidFill>
                <a:latin typeface="Calibri"/>
                <a:cs typeface="Calibri"/>
              </a:rPr>
              <a:t>“</a:t>
            </a:r>
            <a:r>
              <a:rPr lang="en-US" sz="4400" b="1" dirty="0">
                <a:solidFill>
                  <a:srgbClr val="262626"/>
                </a:solidFill>
                <a:latin typeface="Calibri"/>
                <a:cs typeface="Calibri"/>
              </a:rPr>
              <a:t>PARKING MANAGEMENT SYSTEM ~PMS</a:t>
            </a:r>
            <a:r>
              <a:rPr sz="4400" b="1" spc="-10" dirty="0">
                <a:solidFill>
                  <a:srgbClr val="262626"/>
                </a:solidFill>
                <a:latin typeface="Calibri"/>
                <a:cs typeface="Calibri"/>
              </a:rPr>
              <a:t>”</a:t>
            </a:r>
            <a:endParaRPr sz="4400" dirty="0">
              <a:latin typeface="Calibri"/>
              <a:cs typeface="Calibri"/>
            </a:endParaRPr>
          </a:p>
        </p:txBody>
      </p:sp>
      <p:grpSp>
        <p:nvGrpSpPr>
          <p:cNvPr id="11" name="object 11"/>
          <p:cNvGrpSpPr/>
          <p:nvPr/>
        </p:nvGrpSpPr>
        <p:grpSpPr>
          <a:xfrm>
            <a:off x="5146559" y="207694"/>
            <a:ext cx="2302510" cy="2155190"/>
            <a:chOff x="5146559" y="207694"/>
            <a:chExt cx="2302510" cy="2155190"/>
          </a:xfrm>
        </p:grpSpPr>
        <p:pic>
          <p:nvPicPr>
            <p:cNvPr id="12" name="object 12"/>
            <p:cNvPicPr/>
            <p:nvPr/>
          </p:nvPicPr>
          <p:blipFill>
            <a:blip r:embed="rId2" cstate="print"/>
            <a:stretch>
              <a:fillRect/>
            </a:stretch>
          </p:blipFill>
          <p:spPr>
            <a:xfrm>
              <a:off x="5146559" y="207694"/>
              <a:ext cx="2302510" cy="2155190"/>
            </a:xfrm>
            <a:prstGeom prst="rect">
              <a:avLst/>
            </a:prstGeom>
          </p:spPr>
        </p:pic>
        <p:pic>
          <p:nvPicPr>
            <p:cNvPr id="13" name="object 13"/>
            <p:cNvPicPr/>
            <p:nvPr/>
          </p:nvPicPr>
          <p:blipFill>
            <a:blip r:embed="rId3" cstate="print"/>
            <a:stretch>
              <a:fillRect/>
            </a:stretch>
          </p:blipFill>
          <p:spPr>
            <a:xfrm>
              <a:off x="5339876" y="401012"/>
              <a:ext cx="1718309" cy="1570989"/>
            </a:xfrm>
            <a:prstGeom prst="rect">
              <a:avLst/>
            </a:prstGeom>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60B016A-8C75-4A47-B600-81650826DC67}"/>
              </a:ext>
            </a:extLst>
          </p:cNvPr>
          <p:cNvSpPr txBox="1">
            <a:spLocks noGrp="1"/>
          </p:cNvSpPr>
          <p:nvPr>
            <p:ph type="title"/>
          </p:nvPr>
        </p:nvSpPr>
        <p:spPr>
          <a:xfrm>
            <a:off x="2303371" y="595477"/>
            <a:ext cx="6289040" cy="695960"/>
          </a:xfrm>
          <a:prstGeom prst="rect">
            <a:avLst/>
          </a:prstGeom>
        </p:spPr>
        <p:txBody>
          <a:bodyPr vert="horz" wrap="square" lIns="0" tIns="12700" rIns="0" bIns="0" rtlCol="0">
            <a:spAutoFit/>
          </a:bodyPr>
          <a:lstStyle/>
          <a:p>
            <a:pPr marL="12700">
              <a:lnSpc>
                <a:spcPct val="100000"/>
              </a:lnSpc>
              <a:spcBef>
                <a:spcPts val="100"/>
              </a:spcBef>
            </a:pPr>
            <a:r>
              <a:rPr spc="-285" dirty="0"/>
              <a:t>Data</a:t>
            </a:r>
            <a:r>
              <a:rPr spc="-245" dirty="0"/>
              <a:t> </a:t>
            </a:r>
            <a:r>
              <a:rPr spc="-340" dirty="0"/>
              <a:t>Dictionary</a:t>
            </a:r>
          </a:p>
        </p:txBody>
      </p:sp>
      <p:graphicFrame>
        <p:nvGraphicFramePr>
          <p:cNvPr id="5" name="Table 4">
            <a:extLst>
              <a:ext uri="{FF2B5EF4-FFF2-40B4-BE49-F238E27FC236}">
                <a16:creationId xmlns:a16="http://schemas.microsoft.com/office/drawing/2014/main" id="{3B8F01FD-F0C3-4437-80A1-0A611F55AD41}"/>
              </a:ext>
            </a:extLst>
          </p:cNvPr>
          <p:cNvGraphicFramePr>
            <a:graphicFrameLocks noGrp="1"/>
          </p:cNvGraphicFramePr>
          <p:nvPr>
            <p:extLst>
              <p:ext uri="{D42A27DB-BD31-4B8C-83A1-F6EECF244321}">
                <p14:modId xmlns:p14="http://schemas.microsoft.com/office/powerpoint/2010/main" val="1787583626"/>
              </p:ext>
            </p:extLst>
          </p:nvPr>
        </p:nvGraphicFramePr>
        <p:xfrm>
          <a:off x="2120900" y="3048000"/>
          <a:ext cx="7950200" cy="2730500"/>
        </p:xfrm>
        <a:graphic>
          <a:graphicData uri="http://schemas.openxmlformats.org/drawingml/2006/table">
            <a:tbl>
              <a:tblPr firstRow="1" firstCol="1" bandRow="1">
                <a:tableStyleId>{5C22544A-7EE6-4342-B048-85BDC9FD1C3A}</a:tableStyleId>
              </a:tblPr>
              <a:tblGrid>
                <a:gridCol w="1179425">
                  <a:extLst>
                    <a:ext uri="{9D8B030D-6E8A-4147-A177-3AD203B41FA5}">
                      <a16:colId xmlns:a16="http://schemas.microsoft.com/office/drawing/2014/main" val="499356996"/>
                    </a:ext>
                  </a:extLst>
                </a:gridCol>
                <a:gridCol w="1900185">
                  <a:extLst>
                    <a:ext uri="{9D8B030D-6E8A-4147-A177-3AD203B41FA5}">
                      <a16:colId xmlns:a16="http://schemas.microsoft.com/office/drawing/2014/main" val="1053051448"/>
                    </a:ext>
                  </a:extLst>
                </a:gridCol>
                <a:gridCol w="1332314">
                  <a:extLst>
                    <a:ext uri="{9D8B030D-6E8A-4147-A177-3AD203B41FA5}">
                      <a16:colId xmlns:a16="http://schemas.microsoft.com/office/drawing/2014/main" val="2927224833"/>
                    </a:ext>
                  </a:extLst>
                </a:gridCol>
                <a:gridCol w="1572567">
                  <a:extLst>
                    <a:ext uri="{9D8B030D-6E8A-4147-A177-3AD203B41FA5}">
                      <a16:colId xmlns:a16="http://schemas.microsoft.com/office/drawing/2014/main" val="1184606252"/>
                    </a:ext>
                  </a:extLst>
                </a:gridCol>
                <a:gridCol w="1965709">
                  <a:extLst>
                    <a:ext uri="{9D8B030D-6E8A-4147-A177-3AD203B41FA5}">
                      <a16:colId xmlns:a16="http://schemas.microsoft.com/office/drawing/2014/main" val="734272196"/>
                    </a:ext>
                  </a:extLst>
                </a:gridCol>
              </a:tblGrid>
              <a:tr h="330200">
                <a:tc>
                  <a:txBody>
                    <a:bodyPr/>
                    <a:lstStyle/>
                    <a:p>
                      <a:pPr marL="4826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Sr. No.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8255" algn="ctr">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Field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445" marR="0" algn="ctr">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Size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445" marR="0" algn="ctr">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Constraints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5016536"/>
                  </a:ext>
                </a:extLst>
              </a:tr>
              <a:tr h="342900">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Id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Int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Primary Key</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0182204"/>
                  </a:ext>
                </a:extLst>
              </a:tr>
              <a:tr h="342900">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FirstName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varchar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250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667166"/>
                  </a:ext>
                </a:extLst>
              </a:tr>
              <a:tr h="342900">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LastName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Varchar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250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1043355"/>
                  </a:ext>
                </a:extLst>
              </a:tr>
              <a:tr h="342900">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MobileNumber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Bigint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Foreign Key</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6525345"/>
                  </a:ext>
                </a:extLst>
              </a:tr>
              <a:tr h="342900">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Email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Varchar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250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7722168"/>
                  </a:ext>
                </a:extLst>
              </a:tr>
              <a:tr h="342900">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Password</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Varchar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250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7631090"/>
                  </a:ext>
                </a:extLst>
              </a:tr>
              <a:tr h="342900">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RegDate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timestamp</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Not Null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6742097"/>
                  </a:ext>
                </a:extLst>
              </a:tr>
            </a:tbl>
          </a:graphicData>
        </a:graphic>
      </p:graphicFrame>
      <p:sp>
        <p:nvSpPr>
          <p:cNvPr id="6" name="Rectangle 5">
            <a:extLst>
              <a:ext uri="{FF2B5EF4-FFF2-40B4-BE49-F238E27FC236}">
                <a16:creationId xmlns:a16="http://schemas.microsoft.com/office/drawing/2014/main" id="{5239A499-2588-4CA4-834D-4FC2BDEF9650}"/>
              </a:ext>
            </a:extLst>
          </p:cNvPr>
          <p:cNvSpPr/>
          <p:nvPr/>
        </p:nvSpPr>
        <p:spPr>
          <a:xfrm>
            <a:off x="1143000" y="2589926"/>
            <a:ext cx="3416320" cy="458074"/>
          </a:xfrm>
          <a:prstGeom prst="rect">
            <a:avLst/>
          </a:prstGeom>
        </p:spPr>
        <p:txBody>
          <a:bodyPr wrap="none">
            <a:spAutoFit/>
          </a:bodyPr>
          <a:lstStyle/>
          <a:p>
            <a:pPr marL="923925" marR="0">
              <a:lnSpc>
                <a:spcPct val="150000"/>
              </a:lnSpc>
              <a:spcBef>
                <a:spcPts val="0"/>
              </a:spcBef>
              <a:spcAft>
                <a:spcPts val="1000"/>
              </a:spcAft>
            </a:pPr>
            <a:r>
              <a:rPr lang="en-US" sz="1800" b="1" dirty="0">
                <a:effectLst/>
                <a:latin typeface="Times New Roman" panose="02020603050405020304" pitchFamily="18" charset="0"/>
                <a:ea typeface="Calibri" panose="020F0502020204030204" pitchFamily="34" charset="0"/>
                <a:cs typeface="Shruti" panose="020B0502040204020203" pitchFamily="34" charset="0"/>
              </a:rPr>
              <a:t>Table Name : </a:t>
            </a:r>
            <a:r>
              <a:rPr lang="en-US" sz="1600" dirty="0">
                <a:effectLst/>
                <a:latin typeface="Times New Roman" panose="02020603050405020304" pitchFamily="18" charset="0"/>
                <a:ea typeface="Times New Roman" panose="02020603050405020304" pitchFamily="18" charset="0"/>
                <a:cs typeface="Shruti" panose="020B0502040204020203" pitchFamily="34" charset="0"/>
              </a:rPr>
              <a:t>Table User</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12697;p94">
            <a:extLst>
              <a:ext uri="{FF2B5EF4-FFF2-40B4-BE49-F238E27FC236}">
                <a16:creationId xmlns:a16="http://schemas.microsoft.com/office/drawing/2014/main" id="{FC520526-4BAC-46B2-A595-6FF34D8A03C2}"/>
              </a:ext>
            </a:extLst>
          </p:cNvPr>
          <p:cNvGrpSpPr/>
          <p:nvPr/>
        </p:nvGrpSpPr>
        <p:grpSpPr>
          <a:xfrm>
            <a:off x="6629400" y="595477"/>
            <a:ext cx="699647" cy="786563"/>
            <a:chOff x="3567553" y="1499912"/>
            <a:chExt cx="320022" cy="359778"/>
          </a:xfrm>
        </p:grpSpPr>
        <p:sp>
          <p:nvSpPr>
            <p:cNvPr id="8" name="Google Shape;12698;p94">
              <a:extLst>
                <a:ext uri="{FF2B5EF4-FFF2-40B4-BE49-F238E27FC236}">
                  <a16:creationId xmlns:a16="http://schemas.microsoft.com/office/drawing/2014/main" id="{384686AB-3FC6-4827-943E-578D9BFDEF5F}"/>
                </a:ext>
              </a:extLst>
            </p:cNvPr>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99;p94">
              <a:extLst>
                <a:ext uri="{FF2B5EF4-FFF2-40B4-BE49-F238E27FC236}">
                  <a16:creationId xmlns:a16="http://schemas.microsoft.com/office/drawing/2014/main" id="{6CB9F81B-7020-488A-9923-A5B74F3F6679}"/>
                </a:ext>
              </a:extLst>
            </p:cNvPr>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0;p94">
              <a:extLst>
                <a:ext uri="{FF2B5EF4-FFF2-40B4-BE49-F238E27FC236}">
                  <a16:creationId xmlns:a16="http://schemas.microsoft.com/office/drawing/2014/main" id="{821E92A5-6F72-46FC-BD2B-EF4EBA216A80}"/>
                </a:ext>
              </a:extLst>
            </p:cNvPr>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1;p94">
              <a:extLst>
                <a:ext uri="{FF2B5EF4-FFF2-40B4-BE49-F238E27FC236}">
                  <a16:creationId xmlns:a16="http://schemas.microsoft.com/office/drawing/2014/main" id="{4BA40E97-B348-4C05-9D63-D69A4CF7B3A4}"/>
                </a:ext>
              </a:extLst>
            </p:cNvPr>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02;p94">
              <a:extLst>
                <a:ext uri="{FF2B5EF4-FFF2-40B4-BE49-F238E27FC236}">
                  <a16:creationId xmlns:a16="http://schemas.microsoft.com/office/drawing/2014/main" id="{0077D0AA-4F6A-434B-A73D-2256537FAC2D}"/>
                </a:ext>
              </a:extLst>
            </p:cNvPr>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03;p94">
              <a:extLst>
                <a:ext uri="{FF2B5EF4-FFF2-40B4-BE49-F238E27FC236}">
                  <a16:creationId xmlns:a16="http://schemas.microsoft.com/office/drawing/2014/main" id="{B045AAD6-1418-42FA-82BF-689BD2810C39}"/>
                </a:ext>
              </a:extLst>
            </p:cNvPr>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341821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811A6EF2-868D-44A0-B231-587E95A388F9}"/>
              </a:ext>
            </a:extLst>
          </p:cNvPr>
          <p:cNvSpPr txBox="1">
            <a:spLocks noGrp="1"/>
          </p:cNvSpPr>
          <p:nvPr>
            <p:ph type="title"/>
          </p:nvPr>
        </p:nvSpPr>
        <p:spPr>
          <a:xfrm>
            <a:off x="2303371" y="595477"/>
            <a:ext cx="6289040" cy="695960"/>
          </a:xfrm>
          <a:prstGeom prst="rect">
            <a:avLst/>
          </a:prstGeom>
        </p:spPr>
        <p:txBody>
          <a:bodyPr vert="horz" wrap="square" lIns="0" tIns="12700" rIns="0" bIns="0" rtlCol="0">
            <a:spAutoFit/>
          </a:bodyPr>
          <a:lstStyle/>
          <a:p>
            <a:pPr marL="12700">
              <a:lnSpc>
                <a:spcPct val="100000"/>
              </a:lnSpc>
              <a:spcBef>
                <a:spcPts val="100"/>
              </a:spcBef>
            </a:pPr>
            <a:r>
              <a:rPr spc="-285" dirty="0"/>
              <a:t>Data</a:t>
            </a:r>
            <a:r>
              <a:rPr spc="-245" dirty="0"/>
              <a:t> </a:t>
            </a:r>
            <a:r>
              <a:rPr spc="-340" dirty="0"/>
              <a:t>Dictionary</a:t>
            </a:r>
          </a:p>
        </p:txBody>
      </p:sp>
      <p:graphicFrame>
        <p:nvGraphicFramePr>
          <p:cNvPr id="5" name="Table 4">
            <a:extLst>
              <a:ext uri="{FF2B5EF4-FFF2-40B4-BE49-F238E27FC236}">
                <a16:creationId xmlns:a16="http://schemas.microsoft.com/office/drawing/2014/main" id="{EF002434-A38E-4004-963E-6E7E298AA4FF}"/>
              </a:ext>
            </a:extLst>
          </p:cNvPr>
          <p:cNvGraphicFramePr>
            <a:graphicFrameLocks noGrp="1"/>
          </p:cNvGraphicFramePr>
          <p:nvPr>
            <p:extLst>
              <p:ext uri="{D42A27DB-BD31-4B8C-83A1-F6EECF244321}">
                <p14:modId xmlns:p14="http://schemas.microsoft.com/office/powerpoint/2010/main" val="1187839919"/>
              </p:ext>
            </p:extLst>
          </p:nvPr>
        </p:nvGraphicFramePr>
        <p:xfrm>
          <a:off x="2730500" y="2971800"/>
          <a:ext cx="6731000" cy="2730500"/>
        </p:xfrm>
        <a:graphic>
          <a:graphicData uri="http://schemas.openxmlformats.org/drawingml/2006/table">
            <a:tbl>
              <a:tblPr firstRow="1" firstCol="1" bandRow="1">
                <a:tableStyleId>{5C22544A-7EE6-4342-B048-85BDC9FD1C3A}</a:tableStyleId>
              </a:tblPr>
              <a:tblGrid>
                <a:gridCol w="998555">
                  <a:extLst>
                    <a:ext uri="{9D8B030D-6E8A-4147-A177-3AD203B41FA5}">
                      <a16:colId xmlns:a16="http://schemas.microsoft.com/office/drawing/2014/main" val="2265809378"/>
                    </a:ext>
                  </a:extLst>
                </a:gridCol>
                <a:gridCol w="1608783">
                  <a:extLst>
                    <a:ext uri="{9D8B030D-6E8A-4147-A177-3AD203B41FA5}">
                      <a16:colId xmlns:a16="http://schemas.microsoft.com/office/drawing/2014/main" val="3717703587"/>
                    </a:ext>
                  </a:extLst>
                </a:gridCol>
                <a:gridCol w="1127997">
                  <a:extLst>
                    <a:ext uri="{9D8B030D-6E8A-4147-A177-3AD203B41FA5}">
                      <a16:colId xmlns:a16="http://schemas.microsoft.com/office/drawing/2014/main" val="2352435386"/>
                    </a:ext>
                  </a:extLst>
                </a:gridCol>
                <a:gridCol w="1331407">
                  <a:extLst>
                    <a:ext uri="{9D8B030D-6E8A-4147-A177-3AD203B41FA5}">
                      <a16:colId xmlns:a16="http://schemas.microsoft.com/office/drawing/2014/main" val="757236753"/>
                    </a:ext>
                  </a:extLst>
                </a:gridCol>
                <a:gridCol w="1664258">
                  <a:extLst>
                    <a:ext uri="{9D8B030D-6E8A-4147-A177-3AD203B41FA5}">
                      <a16:colId xmlns:a16="http://schemas.microsoft.com/office/drawing/2014/main" val="4164873047"/>
                    </a:ext>
                  </a:extLst>
                </a:gridCol>
              </a:tblGrid>
              <a:tr h="330200">
                <a:tc>
                  <a:txBody>
                    <a:bodyPr/>
                    <a:lstStyle/>
                    <a:p>
                      <a:pPr marL="4826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Sr. No.</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8255" algn="ctr">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Field Name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Data type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445" marR="0" algn="ctr">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Size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445" marR="0" algn="ctr">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Constraints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8479562"/>
                  </a:ext>
                </a:extLst>
              </a:tr>
              <a:tr h="342900">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Id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Int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10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Primary Key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3845943"/>
                  </a:ext>
                </a:extLst>
              </a:tr>
              <a:tr h="342900">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AdminName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120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3334976"/>
                  </a:ext>
                </a:extLst>
              </a:tr>
              <a:tr h="342900">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UserName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120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3342354"/>
                  </a:ext>
                </a:extLst>
              </a:tr>
              <a:tr h="342900">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MobileNumber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Bigint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10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2046315"/>
                  </a:ext>
                </a:extLst>
              </a:tr>
              <a:tr h="342900">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Email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200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7177109"/>
                  </a:ext>
                </a:extLst>
              </a:tr>
              <a:tr h="342900">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Password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Varchar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120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Not Null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9519620"/>
                  </a:ext>
                </a:extLst>
              </a:tr>
              <a:tr h="342900">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AdminRegDate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timestamp</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a:effectLst/>
                          <a:latin typeface="Times New Roman" panose="02020603050405020304" pitchFamily="18" charset="0"/>
                          <a:cs typeface="Times New Roman" panose="02020603050405020304" pitchFamily="18" charset="0"/>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600" dirty="0">
                          <a:effectLst/>
                          <a:latin typeface="Times New Roman" panose="02020603050405020304" pitchFamily="18" charset="0"/>
                          <a:cs typeface="Times New Roman" panose="02020603050405020304" pitchFamily="18" charset="0"/>
                        </a:rPr>
                        <a:t>Not Null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1468070"/>
                  </a:ext>
                </a:extLst>
              </a:tr>
            </a:tbl>
          </a:graphicData>
        </a:graphic>
      </p:graphicFrame>
      <p:sp>
        <p:nvSpPr>
          <p:cNvPr id="6" name="Rectangle 5">
            <a:extLst>
              <a:ext uri="{FF2B5EF4-FFF2-40B4-BE49-F238E27FC236}">
                <a16:creationId xmlns:a16="http://schemas.microsoft.com/office/drawing/2014/main" id="{F46B581E-F4BC-4356-81A6-D3C74216785B}"/>
              </a:ext>
            </a:extLst>
          </p:cNvPr>
          <p:cNvSpPr/>
          <p:nvPr/>
        </p:nvSpPr>
        <p:spPr>
          <a:xfrm>
            <a:off x="2730500" y="2602468"/>
            <a:ext cx="2666114" cy="369332"/>
          </a:xfrm>
          <a:prstGeom prst="rect">
            <a:avLst/>
          </a:prstGeom>
        </p:spPr>
        <p:txBody>
          <a:bodyPr wrap="none">
            <a:spAutoFit/>
          </a:bodyPr>
          <a:lstStyle/>
          <a:p>
            <a:r>
              <a:rPr lang="en-US" sz="1800" b="1" dirty="0">
                <a:effectLst/>
                <a:latin typeface="Times New Roman" panose="02020603050405020304" pitchFamily="18" charset="0"/>
                <a:ea typeface="Times New Roman" panose="02020603050405020304" pitchFamily="18" charset="0"/>
              </a:rPr>
              <a:t>Table Name : </a:t>
            </a:r>
            <a:r>
              <a:rPr lang="en-US" sz="1600" dirty="0">
                <a:effectLst/>
                <a:latin typeface="Times New Roman" panose="02020603050405020304" pitchFamily="18" charset="0"/>
                <a:ea typeface="Times New Roman" panose="02020603050405020304" pitchFamily="18" charset="0"/>
              </a:rPr>
              <a:t>Table Admin</a:t>
            </a:r>
            <a:endParaRPr lang="en-US" dirty="0"/>
          </a:p>
        </p:txBody>
      </p:sp>
      <p:grpSp>
        <p:nvGrpSpPr>
          <p:cNvPr id="7" name="Google Shape;12697;p94">
            <a:extLst>
              <a:ext uri="{FF2B5EF4-FFF2-40B4-BE49-F238E27FC236}">
                <a16:creationId xmlns:a16="http://schemas.microsoft.com/office/drawing/2014/main" id="{5164796C-26C6-4251-AFC1-FE315FEFF7E1}"/>
              </a:ext>
            </a:extLst>
          </p:cNvPr>
          <p:cNvGrpSpPr/>
          <p:nvPr/>
        </p:nvGrpSpPr>
        <p:grpSpPr>
          <a:xfrm>
            <a:off x="6629400" y="595477"/>
            <a:ext cx="699647" cy="786563"/>
            <a:chOff x="3567553" y="1499912"/>
            <a:chExt cx="320022" cy="359778"/>
          </a:xfrm>
        </p:grpSpPr>
        <p:sp>
          <p:nvSpPr>
            <p:cNvPr id="8" name="Google Shape;12698;p94">
              <a:extLst>
                <a:ext uri="{FF2B5EF4-FFF2-40B4-BE49-F238E27FC236}">
                  <a16:creationId xmlns:a16="http://schemas.microsoft.com/office/drawing/2014/main" id="{40CEDA6D-1898-4FA6-B32F-A3E0E881FC26}"/>
                </a:ext>
              </a:extLst>
            </p:cNvPr>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99;p94">
              <a:extLst>
                <a:ext uri="{FF2B5EF4-FFF2-40B4-BE49-F238E27FC236}">
                  <a16:creationId xmlns:a16="http://schemas.microsoft.com/office/drawing/2014/main" id="{25574B88-4ED7-4241-805C-E15C94896B9D}"/>
                </a:ext>
              </a:extLst>
            </p:cNvPr>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0;p94">
              <a:extLst>
                <a:ext uri="{FF2B5EF4-FFF2-40B4-BE49-F238E27FC236}">
                  <a16:creationId xmlns:a16="http://schemas.microsoft.com/office/drawing/2014/main" id="{4C5AD755-9427-46E2-BC16-763F154034D7}"/>
                </a:ext>
              </a:extLst>
            </p:cNvPr>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1;p94">
              <a:extLst>
                <a:ext uri="{FF2B5EF4-FFF2-40B4-BE49-F238E27FC236}">
                  <a16:creationId xmlns:a16="http://schemas.microsoft.com/office/drawing/2014/main" id="{BF964DF9-6673-47EA-B648-273B93EFF11B}"/>
                </a:ext>
              </a:extLst>
            </p:cNvPr>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02;p94">
              <a:extLst>
                <a:ext uri="{FF2B5EF4-FFF2-40B4-BE49-F238E27FC236}">
                  <a16:creationId xmlns:a16="http://schemas.microsoft.com/office/drawing/2014/main" id="{06A5E39E-D32B-4E35-A52D-4955BB51296B}"/>
                </a:ext>
              </a:extLst>
            </p:cNvPr>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03;p94">
              <a:extLst>
                <a:ext uri="{FF2B5EF4-FFF2-40B4-BE49-F238E27FC236}">
                  <a16:creationId xmlns:a16="http://schemas.microsoft.com/office/drawing/2014/main" id="{E034AE60-2E51-4DD7-ADB9-D644E5B7F342}"/>
                </a:ext>
              </a:extLst>
            </p:cNvPr>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92173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84AF4D83-334C-460B-B2DC-9F4A73DB5CE8}"/>
              </a:ext>
            </a:extLst>
          </p:cNvPr>
          <p:cNvSpPr txBox="1">
            <a:spLocks noGrp="1"/>
          </p:cNvSpPr>
          <p:nvPr>
            <p:ph type="title"/>
          </p:nvPr>
        </p:nvSpPr>
        <p:spPr>
          <a:xfrm>
            <a:off x="914400" y="152400"/>
            <a:ext cx="6289040" cy="695960"/>
          </a:xfrm>
          <a:prstGeom prst="rect">
            <a:avLst/>
          </a:prstGeom>
        </p:spPr>
        <p:txBody>
          <a:bodyPr vert="horz" wrap="square" lIns="0" tIns="12700" rIns="0" bIns="0" rtlCol="0">
            <a:spAutoFit/>
          </a:bodyPr>
          <a:lstStyle/>
          <a:p>
            <a:pPr marL="12700">
              <a:lnSpc>
                <a:spcPct val="100000"/>
              </a:lnSpc>
              <a:spcBef>
                <a:spcPts val="100"/>
              </a:spcBef>
            </a:pPr>
            <a:r>
              <a:rPr spc="-285" dirty="0"/>
              <a:t>Data</a:t>
            </a:r>
            <a:r>
              <a:rPr spc="-245" dirty="0"/>
              <a:t> </a:t>
            </a:r>
            <a:r>
              <a:rPr spc="-340" dirty="0"/>
              <a:t>Dictionary</a:t>
            </a:r>
          </a:p>
        </p:txBody>
      </p:sp>
      <p:graphicFrame>
        <p:nvGraphicFramePr>
          <p:cNvPr id="5" name="Table 4">
            <a:extLst>
              <a:ext uri="{FF2B5EF4-FFF2-40B4-BE49-F238E27FC236}">
                <a16:creationId xmlns:a16="http://schemas.microsoft.com/office/drawing/2014/main" id="{D0D85A45-E8D2-4DD8-88AB-A1CA6A2A6CA5}"/>
              </a:ext>
            </a:extLst>
          </p:cNvPr>
          <p:cNvGraphicFramePr>
            <a:graphicFrameLocks noGrp="1"/>
          </p:cNvGraphicFramePr>
          <p:nvPr>
            <p:extLst>
              <p:ext uri="{D42A27DB-BD31-4B8C-83A1-F6EECF244321}">
                <p14:modId xmlns:p14="http://schemas.microsoft.com/office/powerpoint/2010/main" val="1451294116"/>
              </p:ext>
            </p:extLst>
          </p:nvPr>
        </p:nvGraphicFramePr>
        <p:xfrm>
          <a:off x="2489654" y="1441498"/>
          <a:ext cx="7212691" cy="5264102"/>
        </p:xfrm>
        <a:graphic>
          <a:graphicData uri="http://schemas.openxmlformats.org/drawingml/2006/table">
            <a:tbl>
              <a:tblPr firstRow="1" firstCol="1" bandRow="1">
                <a:tableStyleId>{5C22544A-7EE6-4342-B048-85BDC9FD1C3A}</a:tableStyleId>
              </a:tblPr>
              <a:tblGrid>
                <a:gridCol w="946266">
                  <a:extLst>
                    <a:ext uri="{9D8B030D-6E8A-4147-A177-3AD203B41FA5}">
                      <a16:colId xmlns:a16="http://schemas.microsoft.com/office/drawing/2014/main" val="2157242911"/>
                    </a:ext>
                  </a:extLst>
                </a:gridCol>
                <a:gridCol w="2221160">
                  <a:extLst>
                    <a:ext uri="{9D8B030D-6E8A-4147-A177-3AD203B41FA5}">
                      <a16:colId xmlns:a16="http://schemas.microsoft.com/office/drawing/2014/main" val="691365533"/>
                    </a:ext>
                  </a:extLst>
                </a:gridCol>
                <a:gridCol w="1198364">
                  <a:extLst>
                    <a:ext uri="{9D8B030D-6E8A-4147-A177-3AD203B41FA5}">
                      <a16:colId xmlns:a16="http://schemas.microsoft.com/office/drawing/2014/main" val="640386243"/>
                    </a:ext>
                  </a:extLst>
                </a:gridCol>
                <a:gridCol w="1248784">
                  <a:extLst>
                    <a:ext uri="{9D8B030D-6E8A-4147-A177-3AD203B41FA5}">
                      <a16:colId xmlns:a16="http://schemas.microsoft.com/office/drawing/2014/main" val="1221522623"/>
                    </a:ext>
                  </a:extLst>
                </a:gridCol>
                <a:gridCol w="1598117">
                  <a:extLst>
                    <a:ext uri="{9D8B030D-6E8A-4147-A177-3AD203B41FA5}">
                      <a16:colId xmlns:a16="http://schemas.microsoft.com/office/drawing/2014/main" val="1921663747"/>
                    </a:ext>
                  </a:extLst>
                </a:gridCol>
              </a:tblGrid>
              <a:tr h="391406">
                <a:tc>
                  <a:txBody>
                    <a:bodyPr/>
                    <a:lstStyle/>
                    <a:p>
                      <a:pPr marL="4826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Sr. No.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8255" algn="ctr">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Field Name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Data 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4445" marR="0" algn="ctr">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Size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4445" marR="0" algn="ctr">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Constraints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1802390216"/>
                  </a:ext>
                </a:extLst>
              </a:tr>
              <a:tr h="329476">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Id</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Int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Primary Key</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4195219246"/>
                  </a:ext>
                </a:extLst>
              </a:tr>
              <a:tr h="329476">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Parking Number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varchar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Not Null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840653809"/>
                  </a:ext>
                </a:extLst>
              </a:tr>
              <a:tr h="329476">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VehicleCategory</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Varchar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3074204449"/>
                  </a:ext>
                </a:extLst>
              </a:tr>
              <a:tr h="359617">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Vehicle Company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Varchar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3434076134"/>
                  </a:ext>
                </a:extLst>
              </a:tr>
              <a:tr h="359617">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Registration Number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Varchar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1989587110"/>
                  </a:ext>
                </a:extLst>
              </a:tr>
              <a:tr h="329476">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Owner 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Varchar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350781090"/>
                  </a:ext>
                </a:extLst>
              </a:tr>
              <a:tr h="359617">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Owner Contact Number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Bignit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988810109"/>
                  </a:ext>
                </a:extLst>
              </a:tr>
              <a:tr h="359617">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InTime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Timestamp</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2259827572"/>
                  </a:ext>
                </a:extLst>
              </a:tr>
              <a:tr h="359617">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OutTime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Timestamp</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3113458549"/>
                  </a:ext>
                </a:extLst>
              </a:tr>
              <a:tr h="329476">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ParkingCharges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Varchar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3568131097"/>
                  </a:ext>
                </a:extLst>
              </a:tr>
              <a:tr h="359617">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Remark</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Mediumtext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Not Null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1920818870"/>
                  </a:ext>
                </a:extLst>
              </a:tr>
              <a:tr h="329476">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Charges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varchar</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tc>
                  <a:txBody>
                    <a:bodyPr/>
                    <a:lstStyle/>
                    <a:p>
                      <a:pPr marL="0" marR="0">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Not Null</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895" marR="65895" marT="0" marB="0"/>
                </a:tc>
                <a:extLst>
                  <a:ext uri="{0D108BD9-81ED-4DB2-BD59-A6C34878D82A}">
                    <a16:rowId xmlns:a16="http://schemas.microsoft.com/office/drawing/2014/main" val="2542666087"/>
                  </a:ext>
                </a:extLst>
              </a:tr>
            </a:tbl>
          </a:graphicData>
        </a:graphic>
      </p:graphicFrame>
      <p:sp>
        <p:nvSpPr>
          <p:cNvPr id="6" name="Rectangle 5">
            <a:extLst>
              <a:ext uri="{FF2B5EF4-FFF2-40B4-BE49-F238E27FC236}">
                <a16:creationId xmlns:a16="http://schemas.microsoft.com/office/drawing/2014/main" id="{40F68334-BFC7-42E3-879B-793C80D5DBDC}"/>
              </a:ext>
            </a:extLst>
          </p:cNvPr>
          <p:cNvSpPr/>
          <p:nvPr/>
        </p:nvSpPr>
        <p:spPr>
          <a:xfrm>
            <a:off x="1828800" y="1066524"/>
            <a:ext cx="4852290" cy="374974"/>
          </a:xfrm>
          <a:prstGeom prst="rect">
            <a:avLst/>
          </a:prstGeom>
        </p:spPr>
        <p:txBody>
          <a:bodyPr wrap="none">
            <a:spAutoFit/>
          </a:bodyPr>
          <a:lstStyle/>
          <a:p>
            <a:pPr marL="850265" marR="1557655" indent="-311150">
              <a:lnSpc>
                <a:spcPct val="110000"/>
              </a:lnSpc>
              <a:spcBef>
                <a:spcPts val="0"/>
              </a:spcBef>
              <a:spcAft>
                <a:spcPts val="75"/>
              </a:spcAft>
            </a:pPr>
            <a:r>
              <a:rPr lang="en-US" sz="1800" b="1" dirty="0">
                <a:effectLst/>
                <a:latin typeface="Times New Roman" panose="02020603050405020304" pitchFamily="18" charset="0"/>
                <a:ea typeface="Calibri" panose="020F0502020204030204" pitchFamily="34" charset="0"/>
                <a:cs typeface="Shruti" panose="020B0502040204020203" pitchFamily="34" charset="0"/>
              </a:rPr>
              <a:t>Table Name : </a:t>
            </a:r>
            <a:r>
              <a:rPr lang="en-US" sz="1600" dirty="0">
                <a:effectLst/>
                <a:latin typeface="Times New Roman" panose="02020603050405020304" pitchFamily="18" charset="0"/>
                <a:ea typeface="Times New Roman" panose="02020603050405020304" pitchFamily="18" charset="0"/>
                <a:cs typeface="Shruti" panose="020B0502040204020203" pitchFamily="34" charset="0"/>
              </a:rPr>
              <a:t>Table Vehicle</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12697;p94">
            <a:extLst>
              <a:ext uri="{FF2B5EF4-FFF2-40B4-BE49-F238E27FC236}">
                <a16:creationId xmlns:a16="http://schemas.microsoft.com/office/drawing/2014/main" id="{37A4569B-ED31-4577-B338-3D3A3FBA5FB4}"/>
              </a:ext>
            </a:extLst>
          </p:cNvPr>
          <p:cNvGrpSpPr/>
          <p:nvPr/>
        </p:nvGrpSpPr>
        <p:grpSpPr>
          <a:xfrm>
            <a:off x="5181600" y="152400"/>
            <a:ext cx="699647" cy="786563"/>
            <a:chOff x="3567553" y="1499912"/>
            <a:chExt cx="320022" cy="359778"/>
          </a:xfrm>
        </p:grpSpPr>
        <p:sp>
          <p:nvSpPr>
            <p:cNvPr id="8" name="Google Shape;12698;p94">
              <a:extLst>
                <a:ext uri="{FF2B5EF4-FFF2-40B4-BE49-F238E27FC236}">
                  <a16:creationId xmlns:a16="http://schemas.microsoft.com/office/drawing/2014/main" id="{A0D03D1F-9BA2-4586-8444-667847586BFA}"/>
                </a:ext>
              </a:extLst>
            </p:cNvPr>
            <p:cNvSpPr/>
            <p:nvPr/>
          </p:nvSpPr>
          <p:spPr>
            <a:xfrm>
              <a:off x="3567553" y="1502933"/>
              <a:ext cx="263218" cy="356757"/>
            </a:xfrm>
            <a:custGeom>
              <a:avLst/>
              <a:gdLst/>
              <a:ahLst/>
              <a:cxnLst/>
              <a:rect l="l" t="t" r="r" b="b"/>
              <a:pathLst>
                <a:path w="8276" h="11217" extrusionOk="0">
                  <a:moveTo>
                    <a:pt x="1738" y="0"/>
                  </a:moveTo>
                  <a:cubicBezTo>
                    <a:pt x="1718" y="0"/>
                    <a:pt x="1698" y="4"/>
                    <a:pt x="1679" y="12"/>
                  </a:cubicBezTo>
                  <a:cubicBezTo>
                    <a:pt x="1227" y="179"/>
                    <a:pt x="905" y="632"/>
                    <a:pt x="905" y="1120"/>
                  </a:cubicBezTo>
                  <a:lnTo>
                    <a:pt x="905" y="8275"/>
                  </a:lnTo>
                  <a:lnTo>
                    <a:pt x="167" y="8275"/>
                  </a:lnTo>
                  <a:cubicBezTo>
                    <a:pt x="72" y="8275"/>
                    <a:pt x="1" y="8359"/>
                    <a:pt x="1" y="8442"/>
                  </a:cubicBezTo>
                  <a:lnTo>
                    <a:pt x="1" y="10145"/>
                  </a:lnTo>
                  <a:cubicBezTo>
                    <a:pt x="1" y="10716"/>
                    <a:pt x="477" y="11216"/>
                    <a:pt x="1072" y="11216"/>
                  </a:cubicBezTo>
                  <a:lnTo>
                    <a:pt x="7156" y="11216"/>
                  </a:lnTo>
                  <a:cubicBezTo>
                    <a:pt x="7775" y="11216"/>
                    <a:pt x="8275" y="10716"/>
                    <a:pt x="8275" y="10097"/>
                  </a:cubicBezTo>
                  <a:lnTo>
                    <a:pt x="8275" y="4930"/>
                  </a:lnTo>
                  <a:cubicBezTo>
                    <a:pt x="8252" y="4835"/>
                    <a:pt x="8168" y="4751"/>
                    <a:pt x="8073" y="4751"/>
                  </a:cubicBezTo>
                  <a:cubicBezTo>
                    <a:pt x="7978" y="4751"/>
                    <a:pt x="7906" y="4835"/>
                    <a:pt x="7906" y="4918"/>
                  </a:cubicBezTo>
                  <a:lnTo>
                    <a:pt x="7906" y="10085"/>
                  </a:lnTo>
                  <a:cubicBezTo>
                    <a:pt x="7906" y="10514"/>
                    <a:pt x="7561" y="10859"/>
                    <a:pt x="7132" y="10859"/>
                  </a:cubicBezTo>
                  <a:lnTo>
                    <a:pt x="7061" y="10859"/>
                  </a:lnTo>
                  <a:cubicBezTo>
                    <a:pt x="6680" y="10811"/>
                    <a:pt x="6406" y="10502"/>
                    <a:pt x="6406" y="10133"/>
                  </a:cubicBezTo>
                  <a:lnTo>
                    <a:pt x="6406" y="9609"/>
                  </a:lnTo>
                  <a:cubicBezTo>
                    <a:pt x="6406" y="9514"/>
                    <a:pt x="6323" y="9442"/>
                    <a:pt x="6239" y="9442"/>
                  </a:cubicBezTo>
                  <a:cubicBezTo>
                    <a:pt x="6144" y="9442"/>
                    <a:pt x="6073" y="9514"/>
                    <a:pt x="6073" y="9609"/>
                  </a:cubicBezTo>
                  <a:lnTo>
                    <a:pt x="6073" y="10133"/>
                  </a:lnTo>
                  <a:cubicBezTo>
                    <a:pt x="6073" y="10407"/>
                    <a:pt x="6180" y="10680"/>
                    <a:pt x="6370" y="10871"/>
                  </a:cubicBezTo>
                  <a:cubicBezTo>
                    <a:pt x="3459" y="10871"/>
                    <a:pt x="2120" y="10874"/>
                    <a:pt x="1492" y="10874"/>
                  </a:cubicBezTo>
                  <a:cubicBezTo>
                    <a:pt x="864" y="10874"/>
                    <a:pt x="947" y="10871"/>
                    <a:pt x="882" y="10859"/>
                  </a:cubicBezTo>
                  <a:cubicBezTo>
                    <a:pt x="548" y="10788"/>
                    <a:pt x="298" y="10490"/>
                    <a:pt x="298" y="10145"/>
                  </a:cubicBezTo>
                  <a:lnTo>
                    <a:pt x="298" y="8609"/>
                  </a:lnTo>
                  <a:lnTo>
                    <a:pt x="6073" y="8609"/>
                  </a:lnTo>
                  <a:lnTo>
                    <a:pt x="6073" y="8954"/>
                  </a:lnTo>
                  <a:cubicBezTo>
                    <a:pt x="6073" y="9037"/>
                    <a:pt x="6144" y="9121"/>
                    <a:pt x="6239" y="9121"/>
                  </a:cubicBezTo>
                  <a:cubicBezTo>
                    <a:pt x="6323" y="9121"/>
                    <a:pt x="6406" y="9037"/>
                    <a:pt x="6406" y="8954"/>
                  </a:cubicBezTo>
                  <a:lnTo>
                    <a:pt x="6406" y="8442"/>
                  </a:lnTo>
                  <a:cubicBezTo>
                    <a:pt x="6406" y="8359"/>
                    <a:pt x="6323" y="8275"/>
                    <a:pt x="6239" y="8275"/>
                  </a:cubicBezTo>
                  <a:lnTo>
                    <a:pt x="1227" y="8275"/>
                  </a:lnTo>
                  <a:lnTo>
                    <a:pt x="1227" y="1120"/>
                  </a:lnTo>
                  <a:cubicBezTo>
                    <a:pt x="1227" y="763"/>
                    <a:pt x="1441" y="441"/>
                    <a:pt x="1786" y="322"/>
                  </a:cubicBezTo>
                  <a:cubicBezTo>
                    <a:pt x="1882" y="286"/>
                    <a:pt x="1917" y="179"/>
                    <a:pt x="1894" y="108"/>
                  </a:cubicBezTo>
                  <a:cubicBezTo>
                    <a:pt x="1866" y="44"/>
                    <a:pt x="1803" y="0"/>
                    <a:pt x="1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99;p94">
              <a:extLst>
                <a:ext uri="{FF2B5EF4-FFF2-40B4-BE49-F238E27FC236}">
                  <a16:creationId xmlns:a16="http://schemas.microsoft.com/office/drawing/2014/main" id="{674A2A25-4045-4FAF-8131-EE3D9B17AAF5}"/>
                </a:ext>
              </a:extLst>
            </p:cNvPr>
            <p:cNvSpPr/>
            <p:nvPr/>
          </p:nvSpPr>
          <p:spPr>
            <a:xfrm>
              <a:off x="3638001" y="1499912"/>
              <a:ext cx="249574" cy="142773"/>
            </a:xfrm>
            <a:custGeom>
              <a:avLst/>
              <a:gdLst/>
              <a:ahLst/>
              <a:cxnLst/>
              <a:rect l="l" t="t" r="r" b="b"/>
              <a:pathLst>
                <a:path w="7847" h="4489" extrusionOk="0">
                  <a:moveTo>
                    <a:pt x="6787" y="322"/>
                  </a:moveTo>
                  <a:cubicBezTo>
                    <a:pt x="7191" y="322"/>
                    <a:pt x="7537" y="655"/>
                    <a:pt x="7537" y="1072"/>
                  </a:cubicBezTo>
                  <a:lnTo>
                    <a:pt x="7525" y="2608"/>
                  </a:lnTo>
                  <a:lnTo>
                    <a:pt x="6037" y="2608"/>
                  </a:lnTo>
                  <a:lnTo>
                    <a:pt x="6037" y="1417"/>
                  </a:lnTo>
                  <a:lnTo>
                    <a:pt x="6037" y="1072"/>
                  </a:lnTo>
                  <a:cubicBezTo>
                    <a:pt x="6037" y="643"/>
                    <a:pt x="6370" y="322"/>
                    <a:pt x="6775" y="322"/>
                  </a:cubicBezTo>
                  <a:close/>
                  <a:moveTo>
                    <a:pt x="167" y="0"/>
                  </a:moveTo>
                  <a:cubicBezTo>
                    <a:pt x="83" y="0"/>
                    <a:pt x="0" y="72"/>
                    <a:pt x="0" y="167"/>
                  </a:cubicBezTo>
                  <a:cubicBezTo>
                    <a:pt x="0" y="250"/>
                    <a:pt x="83" y="322"/>
                    <a:pt x="167" y="322"/>
                  </a:cubicBezTo>
                  <a:lnTo>
                    <a:pt x="5989" y="322"/>
                  </a:lnTo>
                  <a:cubicBezTo>
                    <a:pt x="5894" y="417"/>
                    <a:pt x="5810" y="548"/>
                    <a:pt x="5763" y="667"/>
                  </a:cubicBezTo>
                  <a:cubicBezTo>
                    <a:pt x="5715" y="798"/>
                    <a:pt x="5691" y="917"/>
                    <a:pt x="5691" y="1060"/>
                  </a:cubicBezTo>
                  <a:lnTo>
                    <a:pt x="5691" y="1393"/>
                  </a:lnTo>
                  <a:lnTo>
                    <a:pt x="5691" y="4334"/>
                  </a:lnTo>
                  <a:cubicBezTo>
                    <a:pt x="5691" y="4418"/>
                    <a:pt x="5763" y="4489"/>
                    <a:pt x="5858" y="4489"/>
                  </a:cubicBezTo>
                  <a:cubicBezTo>
                    <a:pt x="5941" y="4489"/>
                    <a:pt x="6013" y="4418"/>
                    <a:pt x="6013" y="4334"/>
                  </a:cubicBezTo>
                  <a:lnTo>
                    <a:pt x="6013" y="2929"/>
                  </a:lnTo>
                  <a:lnTo>
                    <a:pt x="7668" y="2929"/>
                  </a:lnTo>
                  <a:cubicBezTo>
                    <a:pt x="7763" y="2929"/>
                    <a:pt x="7834" y="2858"/>
                    <a:pt x="7834" y="2763"/>
                  </a:cubicBezTo>
                  <a:lnTo>
                    <a:pt x="7834" y="1072"/>
                  </a:lnTo>
                  <a:cubicBezTo>
                    <a:pt x="7846" y="488"/>
                    <a:pt x="7370" y="0"/>
                    <a:pt x="67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0;p94">
              <a:extLst>
                <a:ext uri="{FF2B5EF4-FFF2-40B4-BE49-F238E27FC236}">
                  <a16:creationId xmlns:a16="http://schemas.microsoft.com/office/drawing/2014/main" id="{B364B2AC-7CA5-4144-87A0-32E8A62DCC97}"/>
                </a:ext>
              </a:extLst>
            </p:cNvPr>
            <p:cNvSpPr/>
            <p:nvPr/>
          </p:nvSpPr>
          <p:spPr>
            <a:xfrm>
              <a:off x="3641786" y="1594563"/>
              <a:ext cx="141659" cy="10273"/>
            </a:xfrm>
            <a:custGeom>
              <a:avLst/>
              <a:gdLst/>
              <a:ahLst/>
              <a:cxnLst/>
              <a:rect l="l" t="t" r="r" b="b"/>
              <a:pathLst>
                <a:path w="4454" h="323" extrusionOk="0">
                  <a:moveTo>
                    <a:pt x="167" y="1"/>
                  </a:moveTo>
                  <a:cubicBezTo>
                    <a:pt x="72" y="1"/>
                    <a:pt x="0" y="72"/>
                    <a:pt x="0" y="168"/>
                  </a:cubicBezTo>
                  <a:cubicBezTo>
                    <a:pt x="0" y="251"/>
                    <a:pt x="72" y="322"/>
                    <a:pt x="167" y="322"/>
                  </a:cubicBezTo>
                  <a:lnTo>
                    <a:pt x="4286" y="322"/>
                  </a:lnTo>
                  <a:cubicBezTo>
                    <a:pt x="4382" y="322"/>
                    <a:pt x="4453" y="251"/>
                    <a:pt x="4453" y="168"/>
                  </a:cubicBezTo>
                  <a:cubicBezTo>
                    <a:pt x="4453" y="72"/>
                    <a:pt x="4382" y="1"/>
                    <a:pt x="4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1;p94">
              <a:extLst>
                <a:ext uri="{FF2B5EF4-FFF2-40B4-BE49-F238E27FC236}">
                  <a16:creationId xmlns:a16="http://schemas.microsoft.com/office/drawing/2014/main" id="{0398B8E2-220B-4C2E-843C-A3F5F41D5D22}"/>
                </a:ext>
              </a:extLst>
            </p:cNvPr>
            <p:cNvSpPr/>
            <p:nvPr/>
          </p:nvSpPr>
          <p:spPr>
            <a:xfrm>
              <a:off x="3641786" y="1638136"/>
              <a:ext cx="141659" cy="10241"/>
            </a:xfrm>
            <a:custGeom>
              <a:avLst/>
              <a:gdLst/>
              <a:ahLst/>
              <a:cxnLst/>
              <a:rect l="l" t="t" r="r" b="b"/>
              <a:pathLst>
                <a:path w="4454" h="322" extrusionOk="0">
                  <a:moveTo>
                    <a:pt x="167" y="0"/>
                  </a:moveTo>
                  <a:cubicBezTo>
                    <a:pt x="72" y="0"/>
                    <a:pt x="0" y="72"/>
                    <a:pt x="0" y="167"/>
                  </a:cubicBezTo>
                  <a:cubicBezTo>
                    <a:pt x="0" y="250"/>
                    <a:pt x="72" y="322"/>
                    <a:pt x="167" y="322"/>
                  </a:cubicBezTo>
                  <a:lnTo>
                    <a:pt x="4286" y="322"/>
                  </a:lnTo>
                  <a:cubicBezTo>
                    <a:pt x="4382" y="322"/>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02;p94">
              <a:extLst>
                <a:ext uri="{FF2B5EF4-FFF2-40B4-BE49-F238E27FC236}">
                  <a16:creationId xmlns:a16="http://schemas.microsoft.com/office/drawing/2014/main" id="{0C36B4FB-BB3C-44C3-8737-1EF15AB0B2A2}"/>
                </a:ext>
              </a:extLst>
            </p:cNvPr>
            <p:cNvSpPr/>
            <p:nvPr/>
          </p:nvSpPr>
          <p:spPr>
            <a:xfrm>
              <a:off x="3641786" y="1682059"/>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03;p94">
              <a:extLst>
                <a:ext uri="{FF2B5EF4-FFF2-40B4-BE49-F238E27FC236}">
                  <a16:creationId xmlns:a16="http://schemas.microsoft.com/office/drawing/2014/main" id="{B709254D-C510-4988-8BEC-6A91B5B0A217}"/>
                </a:ext>
              </a:extLst>
            </p:cNvPr>
            <p:cNvSpPr/>
            <p:nvPr/>
          </p:nvSpPr>
          <p:spPr>
            <a:xfrm>
              <a:off x="3641786" y="1725600"/>
              <a:ext cx="141659" cy="10623"/>
            </a:xfrm>
            <a:custGeom>
              <a:avLst/>
              <a:gdLst/>
              <a:ahLst/>
              <a:cxnLst/>
              <a:rect l="l" t="t" r="r" b="b"/>
              <a:pathLst>
                <a:path w="4454" h="334" extrusionOk="0">
                  <a:moveTo>
                    <a:pt x="167" y="0"/>
                  </a:moveTo>
                  <a:cubicBezTo>
                    <a:pt x="72" y="0"/>
                    <a:pt x="0" y="72"/>
                    <a:pt x="0" y="167"/>
                  </a:cubicBezTo>
                  <a:cubicBezTo>
                    <a:pt x="0" y="250"/>
                    <a:pt x="72" y="334"/>
                    <a:pt x="167" y="334"/>
                  </a:cubicBezTo>
                  <a:lnTo>
                    <a:pt x="4286" y="334"/>
                  </a:lnTo>
                  <a:cubicBezTo>
                    <a:pt x="4382" y="334"/>
                    <a:pt x="4453" y="250"/>
                    <a:pt x="4453" y="167"/>
                  </a:cubicBezTo>
                  <a:cubicBezTo>
                    <a:pt x="4453" y="72"/>
                    <a:pt x="4382" y="0"/>
                    <a:pt x="4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247613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9656" y="595477"/>
            <a:ext cx="6289040" cy="695960"/>
          </a:xfrm>
          <a:prstGeom prst="rect">
            <a:avLst/>
          </a:prstGeom>
        </p:spPr>
        <p:txBody>
          <a:bodyPr vert="horz" wrap="square" lIns="0" tIns="12700" rIns="0" bIns="0" rtlCol="0">
            <a:spAutoFit/>
          </a:bodyPr>
          <a:lstStyle/>
          <a:p>
            <a:pPr marL="12700">
              <a:lnSpc>
                <a:spcPct val="100000"/>
              </a:lnSpc>
              <a:spcBef>
                <a:spcPts val="100"/>
              </a:spcBef>
            </a:pPr>
            <a:r>
              <a:rPr lang="en-US" spc="-370" dirty="0"/>
              <a:t>Screen</a:t>
            </a:r>
            <a:r>
              <a:rPr lang="en-US" spc="-245" dirty="0"/>
              <a:t> </a:t>
            </a:r>
            <a:r>
              <a:rPr lang="en-US" spc="-520" dirty="0"/>
              <a:t>Shot</a:t>
            </a:r>
          </a:p>
        </p:txBody>
      </p:sp>
      <p:pic>
        <p:nvPicPr>
          <p:cNvPr id="5" name="Picture 4">
            <a:extLst>
              <a:ext uri="{FF2B5EF4-FFF2-40B4-BE49-F238E27FC236}">
                <a16:creationId xmlns:a16="http://schemas.microsoft.com/office/drawing/2014/main" id="{B7F5DC65-2C6F-4F03-A65D-E71014567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1752600"/>
            <a:ext cx="9220200" cy="4833518"/>
          </a:xfrm>
          <a:prstGeom prst="rect">
            <a:avLst/>
          </a:prstGeom>
        </p:spPr>
      </p:pic>
      <p:sp>
        <p:nvSpPr>
          <p:cNvPr id="9" name="Rectangle 8">
            <a:extLst>
              <a:ext uri="{FF2B5EF4-FFF2-40B4-BE49-F238E27FC236}">
                <a16:creationId xmlns:a16="http://schemas.microsoft.com/office/drawing/2014/main" id="{ED10331A-0370-4CA7-B4FC-192D5F33EF48}"/>
              </a:ext>
            </a:extLst>
          </p:cNvPr>
          <p:cNvSpPr/>
          <p:nvPr/>
        </p:nvSpPr>
        <p:spPr>
          <a:xfrm>
            <a:off x="4114800" y="1329109"/>
            <a:ext cx="4719241"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Home page</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904A0339-A8C4-4B7C-A7F8-27044B9357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2209800"/>
            <a:ext cx="5791200" cy="3076953"/>
          </a:xfrm>
          <a:prstGeom prst="rect">
            <a:avLst/>
          </a:prstGeom>
        </p:spPr>
      </p:pic>
      <p:pic>
        <p:nvPicPr>
          <p:cNvPr id="7" name="Picture 6">
            <a:extLst>
              <a:ext uri="{FF2B5EF4-FFF2-40B4-BE49-F238E27FC236}">
                <a16:creationId xmlns:a16="http://schemas.microsoft.com/office/drawing/2014/main" id="{8C2E7CC9-977A-420F-A59F-B35CE8C6C5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328" y="2205087"/>
            <a:ext cx="5834656" cy="3076953"/>
          </a:xfrm>
          <a:prstGeom prst="rect">
            <a:avLst/>
          </a:prstGeom>
        </p:spPr>
      </p:pic>
      <p:sp>
        <p:nvSpPr>
          <p:cNvPr id="8" name="Rectangle 7">
            <a:extLst>
              <a:ext uri="{FF2B5EF4-FFF2-40B4-BE49-F238E27FC236}">
                <a16:creationId xmlns:a16="http://schemas.microsoft.com/office/drawing/2014/main" id="{A1547879-9DA5-4D26-8710-153E8C07F832}"/>
              </a:ext>
            </a:extLst>
          </p:cNvPr>
          <p:cNvSpPr/>
          <p:nvPr/>
        </p:nvSpPr>
        <p:spPr>
          <a:xfrm>
            <a:off x="4413761" y="1580639"/>
            <a:ext cx="4289636"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9" name="Rectangle 8">
            <a:extLst>
              <a:ext uri="{FF2B5EF4-FFF2-40B4-BE49-F238E27FC236}">
                <a16:creationId xmlns:a16="http://schemas.microsoft.com/office/drawing/2014/main" id="{5B606F15-8035-4BED-A6CC-B9276D0C4594}"/>
              </a:ext>
            </a:extLst>
          </p:cNvPr>
          <p:cNvSpPr/>
          <p:nvPr/>
        </p:nvSpPr>
        <p:spPr>
          <a:xfrm>
            <a:off x="1371600" y="5336042"/>
            <a:ext cx="4187044"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Login</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10" name="Rectangle 9">
            <a:extLst>
              <a:ext uri="{FF2B5EF4-FFF2-40B4-BE49-F238E27FC236}">
                <a16:creationId xmlns:a16="http://schemas.microsoft.com/office/drawing/2014/main" id="{F2B6CEB8-DED9-480F-B51A-1B95AB382576}"/>
              </a:ext>
            </a:extLst>
          </p:cNvPr>
          <p:cNvSpPr/>
          <p:nvPr/>
        </p:nvSpPr>
        <p:spPr>
          <a:xfrm>
            <a:off x="7162800" y="5336041"/>
            <a:ext cx="5283498"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Forgot Password</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385553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9656" y="595477"/>
            <a:ext cx="6289040" cy="695960"/>
          </a:xfrm>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9A450255-9D7F-4905-9525-3FF66C386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526" y="1987397"/>
            <a:ext cx="8670947" cy="4618764"/>
          </a:xfrm>
          <a:prstGeom prst="rect">
            <a:avLst/>
          </a:prstGeom>
        </p:spPr>
      </p:pic>
      <p:sp>
        <p:nvSpPr>
          <p:cNvPr id="6" name="Rectangle 5">
            <a:extLst>
              <a:ext uri="{FF2B5EF4-FFF2-40B4-BE49-F238E27FC236}">
                <a16:creationId xmlns:a16="http://schemas.microsoft.com/office/drawing/2014/main" id="{6F591CA9-A42B-47D9-9E25-20054229491E}"/>
              </a:ext>
            </a:extLst>
          </p:cNvPr>
          <p:cNvSpPr/>
          <p:nvPr/>
        </p:nvSpPr>
        <p:spPr>
          <a:xfrm>
            <a:off x="3962400" y="1449268"/>
            <a:ext cx="5463034"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a:t>
            </a:r>
            <a:r>
              <a:rPr lang="en-US" sz="1800" b="1" dirty="0" err="1">
                <a:effectLst/>
                <a:latin typeface="Times New Roman" panose="02020603050405020304" pitchFamily="18" charset="0"/>
                <a:ea typeface="Calibri" panose="020F0502020204030204" pitchFamily="34" charset="0"/>
                <a:cs typeface="Shruti" panose="020B0502040204020203" pitchFamily="34" charset="0"/>
              </a:rPr>
              <a:t>DashBoard</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2435;p77">
            <a:extLst>
              <a:ext uri="{FF2B5EF4-FFF2-40B4-BE49-F238E27FC236}">
                <a16:creationId xmlns:a16="http://schemas.microsoft.com/office/drawing/2014/main" id="{C0735650-52E1-468D-87A7-5D6267BE33AE}"/>
              </a:ext>
            </a:extLst>
          </p:cNvPr>
          <p:cNvGrpSpPr/>
          <p:nvPr/>
        </p:nvGrpSpPr>
        <p:grpSpPr>
          <a:xfrm>
            <a:off x="5714999" y="714871"/>
            <a:ext cx="762000" cy="457171"/>
            <a:chOff x="10300426" y="934234"/>
            <a:chExt cx="503388" cy="302014"/>
          </a:xfrm>
        </p:grpSpPr>
        <p:sp>
          <p:nvSpPr>
            <p:cNvPr id="8" name="Google Shape;2436;p77">
              <a:extLst>
                <a:ext uri="{FF2B5EF4-FFF2-40B4-BE49-F238E27FC236}">
                  <a16:creationId xmlns:a16="http://schemas.microsoft.com/office/drawing/2014/main" id="{BF34B634-1D7D-487B-BFE9-8ED58A27624F}"/>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1E2578CA-AAF6-400D-9781-7E7BF94C2680}"/>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89033586-4C7F-4FC6-8715-94C3DBF706F5}"/>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421369F9-5DFC-4AC2-890A-CEADBEA5C141}"/>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C947FC5C-1314-41B2-8D20-7090D921DA03}"/>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E55D87C8-CA9F-424C-90A4-A077B86193AE}"/>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F5AB1734-C323-4D9B-895F-FBD2BFAFE446}"/>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DADFF408-CD8F-4FEF-9DFB-A0C535481350}"/>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459390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526EBD40-44DD-43F0-80C3-60DD42223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802" y="2133600"/>
            <a:ext cx="8552395" cy="4510174"/>
          </a:xfrm>
          <a:prstGeom prst="rect">
            <a:avLst/>
          </a:prstGeom>
        </p:spPr>
      </p:pic>
      <p:sp>
        <p:nvSpPr>
          <p:cNvPr id="6" name="Rectangle 5">
            <a:extLst>
              <a:ext uri="{FF2B5EF4-FFF2-40B4-BE49-F238E27FC236}">
                <a16:creationId xmlns:a16="http://schemas.microsoft.com/office/drawing/2014/main" id="{DFD05A65-CD53-48A0-9B53-105D23E7E86A}"/>
              </a:ext>
            </a:extLst>
          </p:cNvPr>
          <p:cNvSpPr/>
          <p:nvPr/>
        </p:nvSpPr>
        <p:spPr>
          <a:xfrm>
            <a:off x="4290992" y="1522370"/>
            <a:ext cx="5206554"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t>
            </a:r>
            <a:r>
              <a:rPr lang="en-US" sz="1800" b="1" dirty="0" err="1">
                <a:effectLst/>
                <a:latin typeface="Times New Roman" panose="02020603050405020304" pitchFamily="18" charset="0"/>
                <a:ea typeface="Calibri" panose="020F0502020204030204" pitchFamily="34" charset="0"/>
                <a:cs typeface="Shruti" panose="020B0502040204020203" pitchFamily="34" charset="0"/>
              </a:rPr>
              <a:t>Categoris</a:t>
            </a:r>
            <a:r>
              <a:rPr lang="en-US" sz="1800" b="1" dirty="0">
                <a:effectLst/>
                <a:latin typeface="Times New Roman" panose="02020603050405020304" pitchFamily="18" charset="0"/>
                <a:ea typeface="Calibri" panose="020F0502020204030204" pitchFamily="34" charset="0"/>
                <a:cs typeface="Shruti" panose="020B0502040204020203" pitchFamily="34" charset="0"/>
              </a:rPr>
              <a:t> Insert</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2435;p77">
            <a:extLst>
              <a:ext uri="{FF2B5EF4-FFF2-40B4-BE49-F238E27FC236}">
                <a16:creationId xmlns:a16="http://schemas.microsoft.com/office/drawing/2014/main" id="{CCC265C9-2E11-45E8-8944-C6116413071B}"/>
              </a:ext>
            </a:extLst>
          </p:cNvPr>
          <p:cNvGrpSpPr/>
          <p:nvPr/>
        </p:nvGrpSpPr>
        <p:grpSpPr>
          <a:xfrm>
            <a:off x="5714999" y="714871"/>
            <a:ext cx="762000" cy="457171"/>
            <a:chOff x="10300426" y="934234"/>
            <a:chExt cx="503388" cy="302014"/>
          </a:xfrm>
        </p:grpSpPr>
        <p:sp>
          <p:nvSpPr>
            <p:cNvPr id="8" name="Google Shape;2436;p77">
              <a:extLst>
                <a:ext uri="{FF2B5EF4-FFF2-40B4-BE49-F238E27FC236}">
                  <a16:creationId xmlns:a16="http://schemas.microsoft.com/office/drawing/2014/main" id="{A001BE2B-EFEB-43B6-96DD-F1C0448AED94}"/>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99DAFDC0-6952-4B8A-832C-0C552B457188}"/>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AAC16F69-3673-4C55-8B81-82E80ECBC966}"/>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ECF613D2-2348-4AEE-9907-0ABFCA161F97}"/>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2CCE74E2-0439-4821-B2B2-DF0359B782D2}"/>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39B51585-540D-45C1-B5AA-418DBE0D43BD}"/>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0D2AB133-4F4C-48B6-8B3C-139B1A900A42}"/>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2BF2721D-D7D1-4AE6-9224-E089BE6C5E1E}"/>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804568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61BB2D4B-6596-4C24-8F34-1EDDF8B39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752600"/>
            <a:ext cx="9525000" cy="5013158"/>
          </a:xfrm>
          <a:prstGeom prst="rect">
            <a:avLst/>
          </a:prstGeom>
        </p:spPr>
      </p:pic>
      <p:sp>
        <p:nvSpPr>
          <p:cNvPr id="6" name="Rectangle 5">
            <a:extLst>
              <a:ext uri="{FF2B5EF4-FFF2-40B4-BE49-F238E27FC236}">
                <a16:creationId xmlns:a16="http://schemas.microsoft.com/office/drawing/2014/main" id="{058D851F-9D03-4F00-9C3E-38A34512A4E0}"/>
              </a:ext>
            </a:extLst>
          </p:cNvPr>
          <p:cNvSpPr/>
          <p:nvPr/>
        </p:nvSpPr>
        <p:spPr>
          <a:xfrm>
            <a:off x="3951182" y="1331870"/>
            <a:ext cx="5559214"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Add Vehicle</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2435;p77">
            <a:extLst>
              <a:ext uri="{FF2B5EF4-FFF2-40B4-BE49-F238E27FC236}">
                <a16:creationId xmlns:a16="http://schemas.microsoft.com/office/drawing/2014/main" id="{78347FE1-60F4-4C30-A1DD-5373784DB1BB}"/>
              </a:ext>
            </a:extLst>
          </p:cNvPr>
          <p:cNvGrpSpPr/>
          <p:nvPr/>
        </p:nvGrpSpPr>
        <p:grpSpPr>
          <a:xfrm>
            <a:off x="5714999" y="714871"/>
            <a:ext cx="762000" cy="457171"/>
            <a:chOff x="10300426" y="934234"/>
            <a:chExt cx="503388" cy="302014"/>
          </a:xfrm>
        </p:grpSpPr>
        <p:sp>
          <p:nvSpPr>
            <p:cNvPr id="8" name="Google Shape;2436;p77">
              <a:extLst>
                <a:ext uri="{FF2B5EF4-FFF2-40B4-BE49-F238E27FC236}">
                  <a16:creationId xmlns:a16="http://schemas.microsoft.com/office/drawing/2014/main" id="{E4CFE608-2EE7-4643-87D9-73642A10C725}"/>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5A955271-6F6F-4051-AA23-BBB3C636712C}"/>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6D0EB127-AE20-423F-9B7E-94CA5E7ECB0B}"/>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F2B1BDF1-9221-478D-9B0A-D62D35656EE2}"/>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F712193B-2062-4176-98B4-7EF9EB208A13}"/>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89486DFF-47D7-4BDE-83D2-1239A4C49475}"/>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F0DE44BA-CA19-4732-8C6D-4A2E64B291E4}"/>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1532242F-F458-4F5D-B33F-4F0E76DAEBC0}"/>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369801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2495CBF9-BE56-41BB-A8B6-A315C7BED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632" y="2096479"/>
            <a:ext cx="8988735" cy="4735597"/>
          </a:xfrm>
          <a:prstGeom prst="rect">
            <a:avLst/>
          </a:prstGeom>
        </p:spPr>
      </p:pic>
      <p:sp>
        <p:nvSpPr>
          <p:cNvPr id="6" name="Rectangle 5">
            <a:extLst>
              <a:ext uri="{FF2B5EF4-FFF2-40B4-BE49-F238E27FC236}">
                <a16:creationId xmlns:a16="http://schemas.microsoft.com/office/drawing/2014/main" id="{CAB3F7D3-7CAF-4E44-8F0D-8624764E5D29}"/>
              </a:ext>
            </a:extLst>
          </p:cNvPr>
          <p:cNvSpPr/>
          <p:nvPr/>
        </p:nvSpPr>
        <p:spPr>
          <a:xfrm>
            <a:off x="3059911" y="1714611"/>
            <a:ext cx="6072175"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Incoming Vehicle</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2435;p77">
            <a:extLst>
              <a:ext uri="{FF2B5EF4-FFF2-40B4-BE49-F238E27FC236}">
                <a16:creationId xmlns:a16="http://schemas.microsoft.com/office/drawing/2014/main" id="{681C3682-F389-4457-B64B-B344CCB16F0A}"/>
              </a:ext>
            </a:extLst>
          </p:cNvPr>
          <p:cNvGrpSpPr/>
          <p:nvPr/>
        </p:nvGrpSpPr>
        <p:grpSpPr>
          <a:xfrm>
            <a:off x="5714999" y="714871"/>
            <a:ext cx="762000" cy="457171"/>
            <a:chOff x="10300426" y="934234"/>
            <a:chExt cx="503388" cy="302014"/>
          </a:xfrm>
        </p:grpSpPr>
        <p:sp>
          <p:nvSpPr>
            <p:cNvPr id="8" name="Google Shape;2436;p77">
              <a:extLst>
                <a:ext uri="{FF2B5EF4-FFF2-40B4-BE49-F238E27FC236}">
                  <a16:creationId xmlns:a16="http://schemas.microsoft.com/office/drawing/2014/main" id="{2B43BD01-019E-414D-9CB4-C0110F1E4A26}"/>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4893E401-B5D6-4564-AEC0-05723FF0F0F3}"/>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BA14E347-CDB0-4C47-968F-B4CEEE464E1D}"/>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D68B4F9D-6F84-427A-B390-F3AF624FD6A2}"/>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6A1F78CC-3491-4186-A3C4-002E1D05FEA9}"/>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61343835-CD6C-4B22-9EE1-AA295526E570}"/>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DC7B0C8C-2F2D-4B6B-A612-3408994DB151}"/>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D183B7A9-2779-4D3B-AF1A-540E250ECB14}"/>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616017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BF8D993-43BA-40DD-9D09-02A27333C6EE}"/>
              </a:ext>
            </a:extLst>
          </p:cNvPr>
          <p:cNvGrpSpPr/>
          <p:nvPr/>
        </p:nvGrpSpPr>
        <p:grpSpPr>
          <a:xfrm>
            <a:off x="2590800" y="1503920"/>
            <a:ext cx="6934200" cy="5106909"/>
            <a:chOff x="1419520" y="942817"/>
            <a:chExt cx="8031680" cy="5915183"/>
          </a:xfrm>
        </p:grpSpPr>
        <p:pic>
          <p:nvPicPr>
            <p:cNvPr id="5" name="Picture 4">
              <a:extLst>
                <a:ext uri="{FF2B5EF4-FFF2-40B4-BE49-F238E27FC236}">
                  <a16:creationId xmlns:a16="http://schemas.microsoft.com/office/drawing/2014/main" id="{60E014DF-4251-4845-AEE8-EE42411171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9520" y="942817"/>
              <a:ext cx="8031680" cy="4243941"/>
            </a:xfrm>
            <a:prstGeom prst="rect">
              <a:avLst/>
            </a:prstGeom>
          </p:spPr>
        </p:pic>
        <p:pic>
          <p:nvPicPr>
            <p:cNvPr id="7" name="Picture 6">
              <a:extLst>
                <a:ext uri="{FF2B5EF4-FFF2-40B4-BE49-F238E27FC236}">
                  <a16:creationId xmlns:a16="http://schemas.microsoft.com/office/drawing/2014/main" id="{F89A0599-1E76-44B7-84BA-FAA3FDEF48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788"/>
            <a:stretch/>
          </p:blipFill>
          <p:spPr>
            <a:xfrm>
              <a:off x="1447800" y="5186758"/>
              <a:ext cx="8003400" cy="1671242"/>
            </a:xfrm>
            <a:prstGeom prst="rect">
              <a:avLst/>
            </a:prstGeom>
          </p:spPr>
        </p:pic>
      </p:grpSp>
      <p:sp>
        <p:nvSpPr>
          <p:cNvPr id="9" name="object 2">
            <a:extLst>
              <a:ext uri="{FF2B5EF4-FFF2-40B4-BE49-F238E27FC236}">
                <a16:creationId xmlns:a16="http://schemas.microsoft.com/office/drawing/2014/main" id="{F2D67F15-21F5-49A9-BE96-D7BA61EF5EBF}"/>
              </a:ext>
            </a:extLst>
          </p:cNvPr>
          <p:cNvSpPr txBox="1">
            <a:spLocks noGrp="1"/>
          </p:cNvSpPr>
          <p:nvPr>
            <p:ph type="title"/>
          </p:nvPr>
        </p:nvSpPr>
        <p:spPr>
          <a:xfrm>
            <a:off x="2133600" y="233816"/>
            <a:ext cx="6289040" cy="695960"/>
          </a:xfrm>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sp>
        <p:nvSpPr>
          <p:cNvPr id="10" name="Rectangle 9">
            <a:extLst>
              <a:ext uri="{FF2B5EF4-FFF2-40B4-BE49-F238E27FC236}">
                <a16:creationId xmlns:a16="http://schemas.microsoft.com/office/drawing/2014/main" id="{D7BD4BB9-3365-4CE9-A5C6-1829ABAE8824}"/>
              </a:ext>
            </a:extLst>
          </p:cNvPr>
          <p:cNvSpPr/>
          <p:nvPr/>
        </p:nvSpPr>
        <p:spPr>
          <a:xfrm>
            <a:off x="3059912" y="1123623"/>
            <a:ext cx="6630020"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Incoming Vehicle View</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11" name="Google Shape;2435;p77">
            <a:extLst>
              <a:ext uri="{FF2B5EF4-FFF2-40B4-BE49-F238E27FC236}">
                <a16:creationId xmlns:a16="http://schemas.microsoft.com/office/drawing/2014/main" id="{FA54C846-9EE4-43C2-BFCE-998B1FA3862E}"/>
              </a:ext>
            </a:extLst>
          </p:cNvPr>
          <p:cNvGrpSpPr/>
          <p:nvPr/>
        </p:nvGrpSpPr>
        <p:grpSpPr>
          <a:xfrm>
            <a:off x="5486400" y="340943"/>
            <a:ext cx="762000" cy="457171"/>
            <a:chOff x="10300426" y="934234"/>
            <a:chExt cx="503388" cy="302014"/>
          </a:xfrm>
        </p:grpSpPr>
        <p:sp>
          <p:nvSpPr>
            <p:cNvPr id="12" name="Google Shape;2436;p77">
              <a:extLst>
                <a:ext uri="{FF2B5EF4-FFF2-40B4-BE49-F238E27FC236}">
                  <a16:creationId xmlns:a16="http://schemas.microsoft.com/office/drawing/2014/main" id="{D2B5B189-71AB-427E-9270-92F028770D5F}"/>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37;p77">
              <a:extLst>
                <a:ext uri="{FF2B5EF4-FFF2-40B4-BE49-F238E27FC236}">
                  <a16:creationId xmlns:a16="http://schemas.microsoft.com/office/drawing/2014/main" id="{E2303D09-D455-4424-9386-D5A85269E03E}"/>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38;p77">
              <a:extLst>
                <a:ext uri="{FF2B5EF4-FFF2-40B4-BE49-F238E27FC236}">
                  <a16:creationId xmlns:a16="http://schemas.microsoft.com/office/drawing/2014/main" id="{426F7913-DD37-4F14-A70E-27FD28640212}"/>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39;p77">
              <a:extLst>
                <a:ext uri="{FF2B5EF4-FFF2-40B4-BE49-F238E27FC236}">
                  <a16:creationId xmlns:a16="http://schemas.microsoft.com/office/drawing/2014/main" id="{B4BF48FD-4B5F-49F8-BA6A-57CB5459194C}"/>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6" name="Google Shape;2440;p77">
              <a:extLst>
                <a:ext uri="{FF2B5EF4-FFF2-40B4-BE49-F238E27FC236}">
                  <a16:creationId xmlns:a16="http://schemas.microsoft.com/office/drawing/2014/main" id="{CEF31B6D-38AA-4EDF-92BC-E2E72747452A}"/>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7" name="Google Shape;2441;p77">
              <a:extLst>
                <a:ext uri="{FF2B5EF4-FFF2-40B4-BE49-F238E27FC236}">
                  <a16:creationId xmlns:a16="http://schemas.microsoft.com/office/drawing/2014/main" id="{8E62D4EC-85D3-4019-B731-A19D70A9689D}"/>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8" name="Google Shape;2442;p77">
              <a:extLst>
                <a:ext uri="{FF2B5EF4-FFF2-40B4-BE49-F238E27FC236}">
                  <a16:creationId xmlns:a16="http://schemas.microsoft.com/office/drawing/2014/main" id="{8C05EE5C-9111-4625-A457-FBDB78FF39B6}"/>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9" name="Google Shape;2443;p77">
              <a:extLst>
                <a:ext uri="{FF2B5EF4-FFF2-40B4-BE49-F238E27FC236}">
                  <a16:creationId xmlns:a16="http://schemas.microsoft.com/office/drawing/2014/main" id="{9A78B9B6-5ECB-4DC6-940F-9F510567BA8D}"/>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90502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2850" y="725954"/>
            <a:ext cx="8558530" cy="1862048"/>
          </a:xfrm>
          <a:prstGeom prst="rect">
            <a:avLst/>
          </a:prstGeom>
        </p:spPr>
        <p:txBody>
          <a:bodyPr vert="horz" wrap="square" lIns="0" tIns="12700" rIns="0" bIns="0" rtlCol="0">
            <a:spAutoFit/>
          </a:bodyPr>
          <a:lstStyle/>
          <a:p>
            <a:pPr marL="12700" marR="5080" algn="ctr">
              <a:lnSpc>
                <a:spcPct val="100000"/>
              </a:lnSpc>
              <a:spcBef>
                <a:spcPts val="100"/>
              </a:spcBef>
            </a:pPr>
            <a:r>
              <a:rPr sz="2800" b="1" spc="-150" dirty="0">
                <a:solidFill>
                  <a:srgbClr val="000000"/>
                </a:solidFill>
                <a:latin typeface="News Gothic MT" panose="020B0504020203020204" pitchFamily="34" charset="0"/>
                <a:ea typeface="Tahoma" panose="020B0604030504040204" pitchFamily="34" charset="0"/>
                <a:cs typeface="Tahoma" panose="020B0604030504040204" pitchFamily="34" charset="0"/>
                <a:hlinkClick r:id="rId2"/>
              </a:rPr>
              <a:t>SUBMITTED IN FULFILLMENT FOR AWARD OF DEGREE IN</a:t>
            </a:r>
            <a:endParaRPr sz="2800" b="1" spc="-150" dirty="0">
              <a:latin typeface="News Gothic MT" panose="020B0504020203020204" pitchFamily="34" charset="0"/>
              <a:ea typeface="Tahoma" panose="020B0604030504040204" pitchFamily="34" charset="0"/>
              <a:cs typeface="Tahoma" panose="020B0604030504040204" pitchFamily="34" charset="0"/>
            </a:endParaRPr>
          </a:p>
          <a:p>
            <a:pPr marL="913765" marR="905510" algn="ctr">
              <a:lnSpc>
                <a:spcPts val="3840"/>
              </a:lnSpc>
              <a:spcBef>
                <a:spcPts val="80"/>
              </a:spcBef>
            </a:pPr>
            <a:r>
              <a:rPr sz="3200" b="1" spc="-150" dirty="0">
                <a:solidFill>
                  <a:srgbClr val="000000"/>
                </a:solidFill>
                <a:latin typeface="News Gothic MT" panose="020B0504020203020204" pitchFamily="34" charset="0"/>
                <a:ea typeface="Tahoma" panose="020B0604030504040204" pitchFamily="34" charset="0"/>
                <a:cs typeface="Tahoma" panose="020B0604030504040204" pitchFamily="34" charset="0"/>
                <a:hlinkClick r:id="rId2"/>
              </a:rPr>
              <a:t>Bachelor of Computer Application (2024-2025)</a:t>
            </a:r>
            <a:endParaRPr sz="3200" b="1" spc="-150" dirty="0">
              <a:latin typeface="News Gothic MT" panose="020B050402020302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6606158D-DEC4-40E5-889A-DD856AA6D3A2}"/>
              </a:ext>
            </a:extLst>
          </p:cNvPr>
          <p:cNvSpPr txBox="1"/>
          <p:nvPr/>
        </p:nvSpPr>
        <p:spPr>
          <a:xfrm>
            <a:off x="2819400" y="3410146"/>
            <a:ext cx="6553200" cy="3108543"/>
          </a:xfrm>
          <a:prstGeom prst="rect">
            <a:avLst/>
          </a:prstGeom>
          <a:noFill/>
        </p:spPr>
        <p:txBody>
          <a:bodyPr wrap="square" rtlCol="0">
            <a:spAutoFit/>
          </a:bodyPr>
          <a:lstStyle/>
          <a:p>
            <a:pPr algn="ctr"/>
            <a:r>
              <a:rPr lang="en-US" sz="2800" b="1" dirty="0">
                <a:latin typeface="News Gothic MT" panose="020B0504020203020204" pitchFamily="34" charset="0"/>
              </a:rPr>
              <a:t>Submitted By:</a:t>
            </a:r>
          </a:p>
          <a:p>
            <a:pPr algn="ctr"/>
            <a:endParaRPr lang="en-US" sz="2800" b="1" dirty="0">
              <a:latin typeface="News Gothic MT" panose="020B0504020203020204" pitchFamily="34" charset="0"/>
            </a:endParaRPr>
          </a:p>
          <a:p>
            <a:pPr algn="ctr"/>
            <a:r>
              <a:rPr lang="en-US" sz="2800" dirty="0">
                <a:latin typeface="News Gothic MT" panose="020B0504020203020204" pitchFamily="34" charset="0"/>
              </a:rPr>
              <a:t>1.Sutariya Jay P</a:t>
            </a:r>
          </a:p>
          <a:p>
            <a:pPr algn="ctr"/>
            <a:r>
              <a:rPr lang="en-US" sz="2800" b="1" dirty="0">
                <a:latin typeface="News Gothic MT" panose="020B0504020203020204" pitchFamily="34" charset="0"/>
              </a:rPr>
              <a:t>ID</a:t>
            </a:r>
            <a:r>
              <a:rPr lang="en-US" sz="2800" dirty="0">
                <a:latin typeface="News Gothic MT" panose="020B0504020203020204" pitchFamily="34" charset="0"/>
              </a:rPr>
              <a:t>: 3142206120220343</a:t>
            </a:r>
          </a:p>
          <a:p>
            <a:pPr algn="ctr"/>
            <a:endParaRPr lang="en-US" sz="2800" dirty="0">
              <a:latin typeface="News Gothic MT" panose="020B0504020203020204" pitchFamily="34" charset="0"/>
            </a:endParaRPr>
          </a:p>
          <a:p>
            <a:pPr algn="ctr"/>
            <a:r>
              <a:rPr lang="en-US" sz="2800" dirty="0">
                <a:latin typeface="News Gothic MT" panose="020B0504020203020204" pitchFamily="34" charset="0"/>
              </a:rPr>
              <a:t>	2. </a:t>
            </a:r>
            <a:r>
              <a:rPr lang="en-US" sz="2800" dirty="0" err="1">
                <a:latin typeface="News Gothic MT" panose="020B0504020203020204" pitchFamily="34" charset="0"/>
              </a:rPr>
              <a:t>Mangukiya</a:t>
            </a:r>
            <a:r>
              <a:rPr lang="en-US" sz="2800" dirty="0">
                <a:latin typeface="News Gothic MT" panose="020B0504020203020204" pitchFamily="34" charset="0"/>
              </a:rPr>
              <a:t> Prince A</a:t>
            </a:r>
          </a:p>
          <a:p>
            <a:pPr algn="ctr"/>
            <a:r>
              <a:rPr lang="en-US" sz="2800" b="1" dirty="0">
                <a:latin typeface="News Gothic MT" panose="020B0504020203020204" pitchFamily="34" charset="0"/>
              </a:rPr>
              <a:t>ID</a:t>
            </a:r>
            <a:r>
              <a:rPr lang="en-US" sz="2800" dirty="0">
                <a:latin typeface="News Gothic MT" panose="020B0504020203020204" pitchFamily="34" charset="0"/>
              </a:rPr>
              <a:t>: 3122206120220228</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997BEC04-8D31-4568-B62A-9A4BA57BE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828800"/>
            <a:ext cx="8915400" cy="4724837"/>
          </a:xfrm>
          <a:prstGeom prst="rect">
            <a:avLst/>
          </a:prstGeom>
        </p:spPr>
      </p:pic>
      <p:sp>
        <p:nvSpPr>
          <p:cNvPr id="6" name="Rectangle 5">
            <a:extLst>
              <a:ext uri="{FF2B5EF4-FFF2-40B4-BE49-F238E27FC236}">
                <a16:creationId xmlns:a16="http://schemas.microsoft.com/office/drawing/2014/main" id="{30763423-9737-4820-A585-1D907273CDBA}"/>
              </a:ext>
            </a:extLst>
          </p:cNvPr>
          <p:cNvSpPr/>
          <p:nvPr/>
        </p:nvSpPr>
        <p:spPr>
          <a:xfrm>
            <a:off x="3059912" y="1465785"/>
            <a:ext cx="6181179"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a:t>
            </a:r>
            <a:r>
              <a:rPr lang="en-US" sz="1800" b="1" dirty="0" err="1">
                <a:effectLst/>
                <a:latin typeface="Times New Roman" panose="02020603050405020304" pitchFamily="18" charset="0"/>
                <a:ea typeface="Calibri" panose="020F0502020204030204" pitchFamily="34" charset="0"/>
                <a:cs typeface="Shruti" panose="020B0502040204020203" pitchFamily="34" charset="0"/>
              </a:rPr>
              <a:t>OutGoing</a:t>
            </a:r>
            <a:r>
              <a:rPr lang="en-US" sz="1800" b="1" dirty="0">
                <a:effectLst/>
                <a:latin typeface="Times New Roman" panose="02020603050405020304" pitchFamily="18" charset="0"/>
                <a:ea typeface="Calibri" panose="020F0502020204030204" pitchFamily="34" charset="0"/>
                <a:cs typeface="Shruti" panose="020B0502040204020203" pitchFamily="34" charset="0"/>
              </a:rPr>
              <a:t> Vehicle</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2435;p77">
            <a:extLst>
              <a:ext uri="{FF2B5EF4-FFF2-40B4-BE49-F238E27FC236}">
                <a16:creationId xmlns:a16="http://schemas.microsoft.com/office/drawing/2014/main" id="{274AB92B-232A-4AAE-AA09-53D9BF0B0303}"/>
              </a:ext>
            </a:extLst>
          </p:cNvPr>
          <p:cNvGrpSpPr/>
          <p:nvPr/>
        </p:nvGrpSpPr>
        <p:grpSpPr>
          <a:xfrm>
            <a:off x="5714999" y="714871"/>
            <a:ext cx="762000" cy="457171"/>
            <a:chOff x="10300426" y="934234"/>
            <a:chExt cx="503388" cy="302014"/>
          </a:xfrm>
        </p:grpSpPr>
        <p:sp>
          <p:nvSpPr>
            <p:cNvPr id="8" name="Google Shape;2436;p77">
              <a:extLst>
                <a:ext uri="{FF2B5EF4-FFF2-40B4-BE49-F238E27FC236}">
                  <a16:creationId xmlns:a16="http://schemas.microsoft.com/office/drawing/2014/main" id="{3F2CB689-66C8-4B7E-8673-04D9B5E53FC0}"/>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6E6E5C03-3E68-4FA3-91D2-39A23C58891F}"/>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C58E47D8-0F38-46E9-91BF-E0F9797CDBFE}"/>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7F85E57C-3E44-40BA-A541-68BC8D0F0354}"/>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9B7F6ECF-7F26-48B0-82AE-0115DF0E196E}"/>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FCEA91B5-4A1D-4DF4-B32B-4DC1ADE4CFAC}"/>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C0CED19D-F207-47AF-9C5F-DB5FC2CFEEBE}"/>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D4F3793D-D133-4FBF-87F4-1D4D5389A610}"/>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48713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796EF153-0DA6-44F0-B143-3A82DA856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928" y="2209800"/>
            <a:ext cx="8282144" cy="4371971"/>
          </a:xfrm>
          <a:prstGeom prst="rect">
            <a:avLst/>
          </a:prstGeom>
        </p:spPr>
      </p:pic>
      <p:sp>
        <p:nvSpPr>
          <p:cNvPr id="10" name="Rectangle 9">
            <a:extLst>
              <a:ext uri="{FF2B5EF4-FFF2-40B4-BE49-F238E27FC236}">
                <a16:creationId xmlns:a16="http://schemas.microsoft.com/office/drawing/2014/main" id="{5B9E53D6-161F-4C92-997E-F620E88B4545}"/>
              </a:ext>
            </a:extLst>
          </p:cNvPr>
          <p:cNvSpPr/>
          <p:nvPr/>
        </p:nvSpPr>
        <p:spPr>
          <a:xfrm>
            <a:off x="3059911" y="1714611"/>
            <a:ext cx="6732612"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Detail </a:t>
            </a:r>
            <a:r>
              <a:rPr lang="en-US" sz="1800" b="1" dirty="0" err="1">
                <a:effectLst/>
                <a:latin typeface="Times New Roman" panose="02020603050405020304" pitchFamily="18" charset="0"/>
                <a:ea typeface="Calibri" panose="020F0502020204030204" pitchFamily="34" charset="0"/>
                <a:cs typeface="Shruti" panose="020B0502040204020203" pitchFamily="34" charset="0"/>
              </a:rPr>
              <a:t>OutGoing</a:t>
            </a:r>
            <a:r>
              <a:rPr lang="en-US" sz="1800" b="1" dirty="0">
                <a:effectLst/>
                <a:latin typeface="Times New Roman" panose="02020603050405020304" pitchFamily="18" charset="0"/>
                <a:ea typeface="Calibri" panose="020F0502020204030204" pitchFamily="34" charset="0"/>
                <a:cs typeface="Shruti" panose="020B0502040204020203" pitchFamily="34" charset="0"/>
              </a:rPr>
              <a:t> Vehicle</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6" name="Google Shape;2435;p77">
            <a:extLst>
              <a:ext uri="{FF2B5EF4-FFF2-40B4-BE49-F238E27FC236}">
                <a16:creationId xmlns:a16="http://schemas.microsoft.com/office/drawing/2014/main" id="{D60B4E08-9249-4245-AB9A-6DB6823C9390}"/>
              </a:ext>
            </a:extLst>
          </p:cNvPr>
          <p:cNvGrpSpPr/>
          <p:nvPr/>
        </p:nvGrpSpPr>
        <p:grpSpPr>
          <a:xfrm>
            <a:off x="5714999" y="714871"/>
            <a:ext cx="762000" cy="457171"/>
            <a:chOff x="10300426" y="934234"/>
            <a:chExt cx="503388" cy="302014"/>
          </a:xfrm>
        </p:grpSpPr>
        <p:sp>
          <p:nvSpPr>
            <p:cNvPr id="7" name="Google Shape;2436;p77">
              <a:extLst>
                <a:ext uri="{FF2B5EF4-FFF2-40B4-BE49-F238E27FC236}">
                  <a16:creationId xmlns:a16="http://schemas.microsoft.com/office/drawing/2014/main" id="{A9B48A3F-3026-46F3-8330-A3B9ACC5E370}"/>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8" name="Google Shape;2437;p77">
              <a:extLst>
                <a:ext uri="{FF2B5EF4-FFF2-40B4-BE49-F238E27FC236}">
                  <a16:creationId xmlns:a16="http://schemas.microsoft.com/office/drawing/2014/main" id="{EE886CE0-95CD-4E9E-88A1-446A1C4CD70F}"/>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8;p77">
              <a:extLst>
                <a:ext uri="{FF2B5EF4-FFF2-40B4-BE49-F238E27FC236}">
                  <a16:creationId xmlns:a16="http://schemas.microsoft.com/office/drawing/2014/main" id="{B8BF89E5-8745-4BD9-8407-78D301F945A3}"/>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25FFFCBB-CCBC-4BCC-845A-FE3327DF23ED}"/>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0C019DB4-36E6-43E6-A94A-C1829AFD286E}"/>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FC2B0EC6-6109-4744-872F-0DE92FD37EEA}"/>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E2744040-0C90-4425-BD48-B2F095A50235}"/>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60A39B82-E6DC-4C2B-A4B4-568559CC5BB4}"/>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192261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530DBF50-F169-43FD-954C-346229027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1981200"/>
            <a:ext cx="8763000" cy="4639504"/>
          </a:xfrm>
          <a:prstGeom prst="rect">
            <a:avLst/>
          </a:prstGeom>
        </p:spPr>
      </p:pic>
      <p:sp>
        <p:nvSpPr>
          <p:cNvPr id="6" name="Rectangle 5">
            <a:extLst>
              <a:ext uri="{FF2B5EF4-FFF2-40B4-BE49-F238E27FC236}">
                <a16:creationId xmlns:a16="http://schemas.microsoft.com/office/drawing/2014/main" id="{E55ABE30-09B5-4FB1-B820-33095E4200EE}"/>
              </a:ext>
            </a:extLst>
          </p:cNvPr>
          <p:cNvSpPr/>
          <p:nvPr/>
        </p:nvSpPr>
        <p:spPr>
          <a:xfrm>
            <a:off x="3322805" y="1597761"/>
            <a:ext cx="5546390"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Print Ticket</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2435;p77">
            <a:extLst>
              <a:ext uri="{FF2B5EF4-FFF2-40B4-BE49-F238E27FC236}">
                <a16:creationId xmlns:a16="http://schemas.microsoft.com/office/drawing/2014/main" id="{4B1EB2AF-4487-49D7-AD91-48CCB96EA99B}"/>
              </a:ext>
            </a:extLst>
          </p:cNvPr>
          <p:cNvGrpSpPr/>
          <p:nvPr/>
        </p:nvGrpSpPr>
        <p:grpSpPr>
          <a:xfrm>
            <a:off x="5714999" y="714871"/>
            <a:ext cx="762000" cy="457171"/>
            <a:chOff x="10300426" y="934234"/>
            <a:chExt cx="503388" cy="302014"/>
          </a:xfrm>
        </p:grpSpPr>
        <p:sp>
          <p:nvSpPr>
            <p:cNvPr id="8" name="Google Shape;2436;p77">
              <a:extLst>
                <a:ext uri="{FF2B5EF4-FFF2-40B4-BE49-F238E27FC236}">
                  <a16:creationId xmlns:a16="http://schemas.microsoft.com/office/drawing/2014/main" id="{29F0420D-6BFD-4FF9-86C5-FA918A248CD9}"/>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92DD593F-D0EE-4E7E-8739-4667F66DC0C1}"/>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E347289F-9054-426E-9098-DD5F50E718A1}"/>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E18402B1-F982-4920-A832-EA003AC6D0DC}"/>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B322B85C-7592-4E2E-B8F0-70BA8D2B98B0}"/>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7DE81950-53D6-42B0-AE32-CBC180DE3842}"/>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22EF6133-0273-44A2-B194-FD8702BCF6F7}"/>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CFC1C30E-4A62-42E8-83DC-3BA73AA7C1B8}"/>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138392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2E068B06-B4BD-4D65-9E23-DF68874E4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981200"/>
            <a:ext cx="8915400" cy="4692316"/>
          </a:xfrm>
          <a:prstGeom prst="rect">
            <a:avLst/>
          </a:prstGeom>
        </p:spPr>
      </p:pic>
      <p:sp>
        <p:nvSpPr>
          <p:cNvPr id="6" name="Rectangle 5">
            <a:extLst>
              <a:ext uri="{FF2B5EF4-FFF2-40B4-BE49-F238E27FC236}">
                <a16:creationId xmlns:a16="http://schemas.microsoft.com/office/drawing/2014/main" id="{92CD2E46-257B-4443-ADF5-EDD52289C45D}"/>
              </a:ext>
            </a:extLst>
          </p:cNvPr>
          <p:cNvSpPr/>
          <p:nvPr/>
        </p:nvSpPr>
        <p:spPr>
          <a:xfrm>
            <a:off x="3059912" y="1600903"/>
            <a:ext cx="6790320"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PDF format Print Ticket</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2435;p77">
            <a:extLst>
              <a:ext uri="{FF2B5EF4-FFF2-40B4-BE49-F238E27FC236}">
                <a16:creationId xmlns:a16="http://schemas.microsoft.com/office/drawing/2014/main" id="{74C32474-3AB4-4F35-92E4-19619DE33E8C}"/>
              </a:ext>
            </a:extLst>
          </p:cNvPr>
          <p:cNvGrpSpPr/>
          <p:nvPr/>
        </p:nvGrpSpPr>
        <p:grpSpPr>
          <a:xfrm>
            <a:off x="5714999" y="714871"/>
            <a:ext cx="762000" cy="457171"/>
            <a:chOff x="10300426" y="934234"/>
            <a:chExt cx="503388" cy="302014"/>
          </a:xfrm>
        </p:grpSpPr>
        <p:sp>
          <p:nvSpPr>
            <p:cNvPr id="8" name="Google Shape;2436;p77">
              <a:extLst>
                <a:ext uri="{FF2B5EF4-FFF2-40B4-BE49-F238E27FC236}">
                  <a16:creationId xmlns:a16="http://schemas.microsoft.com/office/drawing/2014/main" id="{7E4575DF-8C39-4B04-BD71-BF37F4AC39BF}"/>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7533300F-E865-4499-8FE4-73F24058425D}"/>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86D03775-C5FC-44E0-902A-02FFF675AC9F}"/>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395D677E-975D-4973-A9B1-D9F6A1255182}"/>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1534A5F3-ECD6-477C-840C-7C6E3E147ECF}"/>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E68E8EAD-5378-4024-970A-B6D1E0E219D4}"/>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2004BAFB-34B9-4BE5-87E4-EBA7CE715C58}"/>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C4141D56-90F6-4DBB-824F-80C1BF189982}"/>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5764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69D9FA98-16D3-491A-AD39-77A1A5317D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1700" y="2362200"/>
            <a:ext cx="7848600" cy="4134932"/>
          </a:xfrm>
          <a:prstGeom prst="rect">
            <a:avLst/>
          </a:prstGeom>
        </p:spPr>
      </p:pic>
      <p:sp>
        <p:nvSpPr>
          <p:cNvPr id="6" name="Rectangle 5">
            <a:extLst>
              <a:ext uri="{FF2B5EF4-FFF2-40B4-BE49-F238E27FC236}">
                <a16:creationId xmlns:a16="http://schemas.microsoft.com/office/drawing/2014/main" id="{F2D6A97D-CD94-4C8C-9D2D-EC44419FDF42}"/>
              </a:ext>
            </a:extLst>
          </p:cNvPr>
          <p:cNvSpPr/>
          <p:nvPr/>
        </p:nvSpPr>
        <p:spPr>
          <a:xfrm>
            <a:off x="3124032" y="1905000"/>
            <a:ext cx="5943935"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Monthly Report</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2435;p77">
            <a:extLst>
              <a:ext uri="{FF2B5EF4-FFF2-40B4-BE49-F238E27FC236}">
                <a16:creationId xmlns:a16="http://schemas.microsoft.com/office/drawing/2014/main" id="{AE0EA180-6AF7-4DC2-9B64-9F548F03A0DD}"/>
              </a:ext>
            </a:extLst>
          </p:cNvPr>
          <p:cNvGrpSpPr/>
          <p:nvPr/>
        </p:nvGrpSpPr>
        <p:grpSpPr>
          <a:xfrm>
            <a:off x="5714999" y="714871"/>
            <a:ext cx="762000" cy="457171"/>
            <a:chOff x="10300426" y="934234"/>
            <a:chExt cx="503388" cy="302014"/>
          </a:xfrm>
        </p:grpSpPr>
        <p:sp>
          <p:nvSpPr>
            <p:cNvPr id="8" name="Google Shape;2436;p77">
              <a:extLst>
                <a:ext uri="{FF2B5EF4-FFF2-40B4-BE49-F238E27FC236}">
                  <a16:creationId xmlns:a16="http://schemas.microsoft.com/office/drawing/2014/main" id="{F5183A58-5F93-43EC-8F42-CBE0AD91B837}"/>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3AF0E979-2CE6-459B-95DF-19ADCCE83708}"/>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5312B4BB-4EF9-47BB-9BF2-CD09C79E4118}"/>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B85F02A0-62DE-4FAC-AB6C-CFF2E36E9507}"/>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CE826CCB-83E9-4FB7-ABEC-B5A1985D45DF}"/>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EA3CCC72-C59F-4F48-9736-39EA4115AFC9}"/>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91F48A55-A036-494B-A7C5-9110C388D89D}"/>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5D74A185-2D22-4502-B788-5F71F9BD97AE}"/>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032646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7" name="Picture 6">
            <a:extLst>
              <a:ext uri="{FF2B5EF4-FFF2-40B4-BE49-F238E27FC236}">
                <a16:creationId xmlns:a16="http://schemas.microsoft.com/office/drawing/2014/main" id="{DDAD07AD-8C0D-4018-8122-F570C6C5E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2438400"/>
            <a:ext cx="8001000" cy="4223561"/>
          </a:xfrm>
          <a:prstGeom prst="rect">
            <a:avLst/>
          </a:prstGeom>
        </p:spPr>
      </p:pic>
      <p:sp>
        <p:nvSpPr>
          <p:cNvPr id="8" name="Rectangle 7">
            <a:extLst>
              <a:ext uri="{FF2B5EF4-FFF2-40B4-BE49-F238E27FC236}">
                <a16:creationId xmlns:a16="http://schemas.microsoft.com/office/drawing/2014/main" id="{7FEEAEB4-DE43-4ED5-AD06-6482692FA02F}"/>
              </a:ext>
            </a:extLst>
          </p:cNvPr>
          <p:cNvSpPr/>
          <p:nvPr/>
        </p:nvSpPr>
        <p:spPr>
          <a:xfrm>
            <a:off x="3188152" y="1905000"/>
            <a:ext cx="5815695"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Search Vehicle</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5" name="Google Shape;2435;p77">
            <a:extLst>
              <a:ext uri="{FF2B5EF4-FFF2-40B4-BE49-F238E27FC236}">
                <a16:creationId xmlns:a16="http://schemas.microsoft.com/office/drawing/2014/main" id="{FCAF34F6-2322-4F52-9EA2-17C95143B9AE}"/>
              </a:ext>
            </a:extLst>
          </p:cNvPr>
          <p:cNvGrpSpPr/>
          <p:nvPr/>
        </p:nvGrpSpPr>
        <p:grpSpPr>
          <a:xfrm>
            <a:off x="5714999" y="714871"/>
            <a:ext cx="762000" cy="457171"/>
            <a:chOff x="10300426" y="934234"/>
            <a:chExt cx="503388" cy="302014"/>
          </a:xfrm>
        </p:grpSpPr>
        <p:sp>
          <p:nvSpPr>
            <p:cNvPr id="6" name="Google Shape;2436;p77">
              <a:extLst>
                <a:ext uri="{FF2B5EF4-FFF2-40B4-BE49-F238E27FC236}">
                  <a16:creationId xmlns:a16="http://schemas.microsoft.com/office/drawing/2014/main" id="{ECAF3928-10E1-47D3-B607-1157649E5519}"/>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0D2AC72C-4FB4-4423-8DED-4F759989A9AF}"/>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74E88E26-36A8-4E30-AA26-9E533C49DCA7}"/>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6365F85E-9019-45C9-B76A-5A124D7D79B8}"/>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545DD4F0-D297-40E5-AC6F-14C7B3850026}"/>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9F3C336C-D956-4D6D-A1BD-3389DF8CBC48}"/>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C6CD1EAB-CB1A-4F84-A53F-C21F0AEEED56}"/>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FB2BAA17-4860-47AF-95B5-94F9730C5F86}"/>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4211960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28A6D3C8-0DF1-443E-907A-EBB8AFCAE8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2209800"/>
            <a:ext cx="7924800" cy="4179207"/>
          </a:xfrm>
          <a:prstGeom prst="rect">
            <a:avLst/>
          </a:prstGeom>
        </p:spPr>
      </p:pic>
      <p:sp>
        <p:nvSpPr>
          <p:cNvPr id="6" name="Rectangle 5">
            <a:extLst>
              <a:ext uri="{FF2B5EF4-FFF2-40B4-BE49-F238E27FC236}">
                <a16:creationId xmlns:a16="http://schemas.microsoft.com/office/drawing/2014/main" id="{760BF42B-A654-4333-84E4-6F902D2A4247}"/>
              </a:ext>
            </a:extLst>
          </p:cNvPr>
          <p:cNvSpPr/>
          <p:nvPr/>
        </p:nvSpPr>
        <p:spPr>
          <a:xfrm>
            <a:off x="2854728" y="1752600"/>
            <a:ext cx="6482544"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See User Login Detail</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2435;p77">
            <a:extLst>
              <a:ext uri="{FF2B5EF4-FFF2-40B4-BE49-F238E27FC236}">
                <a16:creationId xmlns:a16="http://schemas.microsoft.com/office/drawing/2014/main" id="{3A8BE8AB-7E2A-47F9-9A72-39805091C36D}"/>
              </a:ext>
            </a:extLst>
          </p:cNvPr>
          <p:cNvGrpSpPr/>
          <p:nvPr/>
        </p:nvGrpSpPr>
        <p:grpSpPr>
          <a:xfrm>
            <a:off x="5714999" y="714871"/>
            <a:ext cx="762000" cy="457171"/>
            <a:chOff x="10300426" y="934234"/>
            <a:chExt cx="503388" cy="302014"/>
          </a:xfrm>
        </p:grpSpPr>
        <p:sp>
          <p:nvSpPr>
            <p:cNvPr id="8" name="Google Shape;2436;p77">
              <a:extLst>
                <a:ext uri="{FF2B5EF4-FFF2-40B4-BE49-F238E27FC236}">
                  <a16:creationId xmlns:a16="http://schemas.microsoft.com/office/drawing/2014/main" id="{FE41E31F-DC06-4464-91EE-8481D6EDC7E3}"/>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7FC8977C-529A-4C1A-8968-2E5E9568E5C2}"/>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4117CF18-7EEF-4762-8081-44B0AD14B5E1}"/>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CFDBD54F-78A9-4F09-B539-694A074AAD73}"/>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6A2B56A6-6AA6-455E-BBFC-1E21066395F0}"/>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2E038832-BE16-46B7-9F97-F28C806B725A}"/>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7CEC241B-2882-48B2-ADC9-3F0700472894}"/>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2DCF5479-1385-4248-9490-0C1678B71D63}"/>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335631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47739"/>
            <a:ext cx="6289040" cy="695960"/>
          </a:xfrm>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25218582-25D6-44E0-852E-F2CECDC806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838200"/>
            <a:ext cx="6115391" cy="2753360"/>
          </a:xfrm>
          <a:prstGeom prst="rect">
            <a:avLst/>
          </a:prstGeom>
        </p:spPr>
      </p:pic>
      <p:pic>
        <p:nvPicPr>
          <p:cNvPr id="7" name="Picture 6">
            <a:extLst>
              <a:ext uri="{FF2B5EF4-FFF2-40B4-BE49-F238E27FC236}">
                <a16:creationId xmlns:a16="http://schemas.microsoft.com/office/drawing/2014/main" id="{008369C3-80D0-42AA-B23C-DB059EADF8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3685811"/>
            <a:ext cx="6115392" cy="2740614"/>
          </a:xfrm>
          <a:prstGeom prst="rect">
            <a:avLst/>
          </a:prstGeom>
        </p:spPr>
      </p:pic>
      <p:sp>
        <p:nvSpPr>
          <p:cNvPr id="8" name="Rectangle 7">
            <a:extLst>
              <a:ext uri="{FF2B5EF4-FFF2-40B4-BE49-F238E27FC236}">
                <a16:creationId xmlns:a16="http://schemas.microsoft.com/office/drawing/2014/main" id="{B3C69ECE-BFB2-4BE5-9013-C9406A704D41}"/>
              </a:ext>
            </a:extLst>
          </p:cNvPr>
          <p:cNvSpPr/>
          <p:nvPr/>
        </p:nvSpPr>
        <p:spPr>
          <a:xfrm>
            <a:off x="760470" y="1884457"/>
            <a:ext cx="5203348"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Profile &gt;</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sp>
        <p:nvSpPr>
          <p:cNvPr id="9" name="Rectangle 8">
            <a:extLst>
              <a:ext uri="{FF2B5EF4-FFF2-40B4-BE49-F238E27FC236}">
                <a16:creationId xmlns:a16="http://schemas.microsoft.com/office/drawing/2014/main" id="{A83A7901-C3A9-4152-91D4-4A6BECD225C2}"/>
              </a:ext>
            </a:extLst>
          </p:cNvPr>
          <p:cNvSpPr/>
          <p:nvPr/>
        </p:nvSpPr>
        <p:spPr>
          <a:xfrm>
            <a:off x="6726601" y="5056118"/>
            <a:ext cx="6876883"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a:effectLst/>
                <a:latin typeface="Times New Roman" panose="02020603050405020304" pitchFamily="18" charset="0"/>
                <a:ea typeface="Calibri" panose="020F0502020204030204" pitchFamily="34" charset="0"/>
                <a:cs typeface="Shruti" panose="020B0502040204020203" pitchFamily="34" charset="0"/>
              </a:rPr>
              <a:t>&lt; </a:t>
            </a: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Admin Profile Forgot Password</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10" name="Google Shape;2435;p77">
            <a:extLst>
              <a:ext uri="{FF2B5EF4-FFF2-40B4-BE49-F238E27FC236}">
                <a16:creationId xmlns:a16="http://schemas.microsoft.com/office/drawing/2014/main" id="{4D4D0105-D00C-4A27-B97E-56D7D6D28D4C}"/>
              </a:ext>
            </a:extLst>
          </p:cNvPr>
          <p:cNvGrpSpPr/>
          <p:nvPr/>
        </p:nvGrpSpPr>
        <p:grpSpPr>
          <a:xfrm>
            <a:off x="3886200" y="234814"/>
            <a:ext cx="762000" cy="457171"/>
            <a:chOff x="10300426" y="934234"/>
            <a:chExt cx="503388" cy="302014"/>
          </a:xfrm>
        </p:grpSpPr>
        <p:sp>
          <p:nvSpPr>
            <p:cNvPr id="11" name="Google Shape;2436;p77">
              <a:extLst>
                <a:ext uri="{FF2B5EF4-FFF2-40B4-BE49-F238E27FC236}">
                  <a16:creationId xmlns:a16="http://schemas.microsoft.com/office/drawing/2014/main" id="{2EDFA3BB-D178-4EF0-89A6-3F95A690194B}"/>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37;p77">
              <a:extLst>
                <a:ext uri="{FF2B5EF4-FFF2-40B4-BE49-F238E27FC236}">
                  <a16:creationId xmlns:a16="http://schemas.microsoft.com/office/drawing/2014/main" id="{4886FE12-5B93-4678-A94E-64B156221078}"/>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38;p77">
              <a:extLst>
                <a:ext uri="{FF2B5EF4-FFF2-40B4-BE49-F238E27FC236}">
                  <a16:creationId xmlns:a16="http://schemas.microsoft.com/office/drawing/2014/main" id="{A6583189-1A65-4C38-94AD-32D6D1655AC6}"/>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39;p77">
              <a:extLst>
                <a:ext uri="{FF2B5EF4-FFF2-40B4-BE49-F238E27FC236}">
                  <a16:creationId xmlns:a16="http://schemas.microsoft.com/office/drawing/2014/main" id="{144BA2E6-96E4-40E3-B5AB-5D6D2DA6F389}"/>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0;p77">
              <a:extLst>
                <a:ext uri="{FF2B5EF4-FFF2-40B4-BE49-F238E27FC236}">
                  <a16:creationId xmlns:a16="http://schemas.microsoft.com/office/drawing/2014/main" id="{701DB746-0D89-4D9A-9109-3FAD26058DA1}"/>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6" name="Google Shape;2441;p77">
              <a:extLst>
                <a:ext uri="{FF2B5EF4-FFF2-40B4-BE49-F238E27FC236}">
                  <a16:creationId xmlns:a16="http://schemas.microsoft.com/office/drawing/2014/main" id="{7C4A243E-7C74-4B8F-82BF-1FA97A6B10D4}"/>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7" name="Google Shape;2442;p77">
              <a:extLst>
                <a:ext uri="{FF2B5EF4-FFF2-40B4-BE49-F238E27FC236}">
                  <a16:creationId xmlns:a16="http://schemas.microsoft.com/office/drawing/2014/main" id="{72E62FCA-0743-4337-887F-9C84BC69BEC8}"/>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8" name="Google Shape;2443;p77">
              <a:extLst>
                <a:ext uri="{FF2B5EF4-FFF2-40B4-BE49-F238E27FC236}">
                  <a16:creationId xmlns:a16="http://schemas.microsoft.com/office/drawing/2014/main" id="{71BD0E5F-03B8-48D1-A5CB-B38062ADBAA3}"/>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4059262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sp>
        <p:nvSpPr>
          <p:cNvPr id="6" name="Rectangle 5">
            <a:extLst>
              <a:ext uri="{FF2B5EF4-FFF2-40B4-BE49-F238E27FC236}">
                <a16:creationId xmlns:a16="http://schemas.microsoft.com/office/drawing/2014/main" id="{199CD232-7F06-4B04-A925-56F7640E675B}"/>
              </a:ext>
            </a:extLst>
          </p:cNvPr>
          <p:cNvSpPr/>
          <p:nvPr/>
        </p:nvSpPr>
        <p:spPr>
          <a:xfrm>
            <a:off x="3620963" y="1520054"/>
            <a:ext cx="4950073"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User Register</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4" name="Picture 3">
            <a:extLst>
              <a:ext uri="{FF2B5EF4-FFF2-40B4-BE49-F238E27FC236}">
                <a16:creationId xmlns:a16="http://schemas.microsoft.com/office/drawing/2014/main" id="{ED59BB22-85C9-44E8-982D-A0C9639FE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165" y="1981200"/>
            <a:ext cx="8853668" cy="4729031"/>
          </a:xfrm>
          <a:prstGeom prst="rect">
            <a:avLst/>
          </a:prstGeom>
        </p:spPr>
      </p:pic>
      <p:grpSp>
        <p:nvGrpSpPr>
          <p:cNvPr id="5" name="Google Shape;2435;p77">
            <a:extLst>
              <a:ext uri="{FF2B5EF4-FFF2-40B4-BE49-F238E27FC236}">
                <a16:creationId xmlns:a16="http://schemas.microsoft.com/office/drawing/2014/main" id="{49025923-6020-4F82-9FC2-1537DB673E2E}"/>
              </a:ext>
            </a:extLst>
          </p:cNvPr>
          <p:cNvGrpSpPr/>
          <p:nvPr/>
        </p:nvGrpSpPr>
        <p:grpSpPr>
          <a:xfrm>
            <a:off x="5714999" y="714871"/>
            <a:ext cx="762000" cy="457171"/>
            <a:chOff x="10300426" y="934234"/>
            <a:chExt cx="503388" cy="302014"/>
          </a:xfrm>
        </p:grpSpPr>
        <p:sp>
          <p:nvSpPr>
            <p:cNvPr id="7" name="Google Shape;2436;p77">
              <a:extLst>
                <a:ext uri="{FF2B5EF4-FFF2-40B4-BE49-F238E27FC236}">
                  <a16:creationId xmlns:a16="http://schemas.microsoft.com/office/drawing/2014/main" id="{C6018768-0B46-4139-9DEA-A43594A2813C}"/>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8" name="Google Shape;2437;p77">
              <a:extLst>
                <a:ext uri="{FF2B5EF4-FFF2-40B4-BE49-F238E27FC236}">
                  <a16:creationId xmlns:a16="http://schemas.microsoft.com/office/drawing/2014/main" id="{CE72924F-DF88-4612-A55B-161BE1091787}"/>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8;p77">
              <a:extLst>
                <a:ext uri="{FF2B5EF4-FFF2-40B4-BE49-F238E27FC236}">
                  <a16:creationId xmlns:a16="http://schemas.microsoft.com/office/drawing/2014/main" id="{98FD7B2F-71EE-4CB8-A82F-E4DB842F2208}"/>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9;p77">
              <a:extLst>
                <a:ext uri="{FF2B5EF4-FFF2-40B4-BE49-F238E27FC236}">
                  <a16:creationId xmlns:a16="http://schemas.microsoft.com/office/drawing/2014/main" id="{E185E1AC-99A0-4D3F-8872-ABD305DED2B2}"/>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40;p77">
              <a:extLst>
                <a:ext uri="{FF2B5EF4-FFF2-40B4-BE49-F238E27FC236}">
                  <a16:creationId xmlns:a16="http://schemas.microsoft.com/office/drawing/2014/main" id="{FF5AAC5A-6110-49B7-9451-67F9EB024DEF}"/>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1;p77">
              <a:extLst>
                <a:ext uri="{FF2B5EF4-FFF2-40B4-BE49-F238E27FC236}">
                  <a16:creationId xmlns:a16="http://schemas.microsoft.com/office/drawing/2014/main" id="{C55CF961-8C21-4867-A592-166E0AC4CDBC}"/>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2;p77">
              <a:extLst>
                <a:ext uri="{FF2B5EF4-FFF2-40B4-BE49-F238E27FC236}">
                  <a16:creationId xmlns:a16="http://schemas.microsoft.com/office/drawing/2014/main" id="{FEB018DE-9561-4B6F-8A81-7BBD6F3BE250}"/>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3;p77">
              <a:extLst>
                <a:ext uri="{FF2B5EF4-FFF2-40B4-BE49-F238E27FC236}">
                  <a16:creationId xmlns:a16="http://schemas.microsoft.com/office/drawing/2014/main" id="{E2AEB478-96D4-465A-9930-7CAFB38ABECD}"/>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300892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5" name="Picture 4">
            <a:extLst>
              <a:ext uri="{FF2B5EF4-FFF2-40B4-BE49-F238E27FC236}">
                <a16:creationId xmlns:a16="http://schemas.microsoft.com/office/drawing/2014/main" id="{FE3D127A-CB94-4848-9A9B-1DD77C61B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286000"/>
            <a:ext cx="8229600" cy="4379093"/>
          </a:xfrm>
          <a:prstGeom prst="rect">
            <a:avLst/>
          </a:prstGeom>
        </p:spPr>
      </p:pic>
      <p:sp>
        <p:nvSpPr>
          <p:cNvPr id="6" name="Rectangle 5">
            <a:extLst>
              <a:ext uri="{FF2B5EF4-FFF2-40B4-BE49-F238E27FC236}">
                <a16:creationId xmlns:a16="http://schemas.microsoft.com/office/drawing/2014/main" id="{199CD232-7F06-4B04-A925-56F7640E675B}"/>
              </a:ext>
            </a:extLst>
          </p:cNvPr>
          <p:cNvSpPr/>
          <p:nvPr/>
        </p:nvSpPr>
        <p:spPr>
          <a:xfrm>
            <a:off x="3584503" y="1752600"/>
            <a:ext cx="4706417"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User Login</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7" name="Google Shape;2435;p77">
            <a:extLst>
              <a:ext uri="{FF2B5EF4-FFF2-40B4-BE49-F238E27FC236}">
                <a16:creationId xmlns:a16="http://schemas.microsoft.com/office/drawing/2014/main" id="{67CBF047-6594-4097-85FB-5430F83F240C}"/>
              </a:ext>
            </a:extLst>
          </p:cNvPr>
          <p:cNvGrpSpPr/>
          <p:nvPr/>
        </p:nvGrpSpPr>
        <p:grpSpPr>
          <a:xfrm>
            <a:off x="5714999" y="714871"/>
            <a:ext cx="762000" cy="457171"/>
            <a:chOff x="10300426" y="934234"/>
            <a:chExt cx="503388" cy="302014"/>
          </a:xfrm>
        </p:grpSpPr>
        <p:sp>
          <p:nvSpPr>
            <p:cNvPr id="8" name="Google Shape;2436;p77">
              <a:extLst>
                <a:ext uri="{FF2B5EF4-FFF2-40B4-BE49-F238E27FC236}">
                  <a16:creationId xmlns:a16="http://schemas.microsoft.com/office/drawing/2014/main" id="{E5C7E7A4-3BAF-499A-A4F2-9A07EA2CF3B3}"/>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F7705FA7-C7B4-4A02-B42E-E2C19DECD7D8}"/>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6438F164-3A85-420A-B08B-D0A2BB43F65C}"/>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65A145D7-4585-4630-A9FA-54109E7D568D}"/>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031B3020-43E4-4760-B532-D3C8A1A39DBD}"/>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7CAC3AB4-6C93-4202-87B9-77E86AEB5DB0}"/>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87DF9BC8-2898-4697-B296-E8567314F58C}"/>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00831920-96CF-4BE4-A910-009E8C2C0086}"/>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17125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10229" y="330091"/>
            <a:ext cx="1329055" cy="574040"/>
          </a:xfrm>
          <a:prstGeom prst="rect">
            <a:avLst/>
          </a:prstGeom>
        </p:spPr>
        <p:txBody>
          <a:bodyPr vert="horz" wrap="square" lIns="0" tIns="12700" rIns="0" bIns="0" rtlCol="0">
            <a:spAutoFit/>
          </a:bodyPr>
          <a:lstStyle/>
          <a:p>
            <a:pPr marL="12700">
              <a:lnSpc>
                <a:spcPct val="100000"/>
              </a:lnSpc>
              <a:spcBef>
                <a:spcPts val="100"/>
              </a:spcBef>
            </a:pPr>
            <a:r>
              <a:rPr sz="3600" spc="-145" dirty="0">
                <a:solidFill>
                  <a:srgbClr val="000000"/>
                </a:solidFill>
                <a:latin typeface="Arial MT"/>
                <a:cs typeface="Arial MT"/>
              </a:rPr>
              <a:t>INDEX</a:t>
            </a:r>
            <a:endParaRPr sz="3600" dirty="0">
              <a:latin typeface="Arial MT"/>
              <a:cs typeface="Arial MT"/>
            </a:endParaRPr>
          </a:p>
        </p:txBody>
      </p:sp>
      <p:sp>
        <p:nvSpPr>
          <p:cNvPr id="3" name="object 3"/>
          <p:cNvSpPr txBox="1"/>
          <p:nvPr/>
        </p:nvSpPr>
        <p:spPr>
          <a:xfrm>
            <a:off x="2748570" y="1046314"/>
            <a:ext cx="1524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Arial MT"/>
                <a:cs typeface="Arial MT"/>
              </a:rPr>
              <a:t>1</a:t>
            </a:r>
            <a:endParaRPr sz="1800">
              <a:latin typeface="Arial MT"/>
              <a:cs typeface="Arial MT"/>
            </a:endParaRPr>
          </a:p>
        </p:txBody>
      </p:sp>
      <p:sp>
        <p:nvSpPr>
          <p:cNvPr id="4" name="object 4"/>
          <p:cNvSpPr txBox="1"/>
          <p:nvPr/>
        </p:nvSpPr>
        <p:spPr>
          <a:xfrm>
            <a:off x="2748570" y="2692113"/>
            <a:ext cx="1524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Arial MT"/>
                <a:cs typeface="Arial MT"/>
              </a:rPr>
              <a:t>2</a:t>
            </a:r>
            <a:endParaRPr sz="1800">
              <a:latin typeface="Arial MT"/>
              <a:cs typeface="Arial MT"/>
            </a:endParaRPr>
          </a:p>
        </p:txBody>
      </p:sp>
      <p:sp>
        <p:nvSpPr>
          <p:cNvPr id="5" name="object 5"/>
          <p:cNvSpPr txBox="1"/>
          <p:nvPr/>
        </p:nvSpPr>
        <p:spPr>
          <a:xfrm>
            <a:off x="2748570" y="3793938"/>
            <a:ext cx="1524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Arial MT"/>
                <a:cs typeface="Arial MT"/>
              </a:rPr>
              <a:t>3</a:t>
            </a:r>
            <a:endParaRPr sz="1800">
              <a:latin typeface="Arial MT"/>
              <a:cs typeface="Arial MT"/>
            </a:endParaRPr>
          </a:p>
        </p:txBody>
      </p:sp>
      <p:sp>
        <p:nvSpPr>
          <p:cNvPr id="6" name="object 6"/>
          <p:cNvSpPr txBox="1"/>
          <p:nvPr/>
        </p:nvSpPr>
        <p:spPr>
          <a:xfrm>
            <a:off x="2748570" y="5188764"/>
            <a:ext cx="1524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Arial MT"/>
                <a:cs typeface="Arial MT"/>
              </a:rPr>
              <a:t>4</a:t>
            </a:r>
            <a:endParaRPr sz="1800">
              <a:latin typeface="Arial MT"/>
              <a:cs typeface="Arial MT"/>
            </a:endParaRPr>
          </a:p>
        </p:txBody>
      </p:sp>
      <p:graphicFrame>
        <p:nvGraphicFramePr>
          <p:cNvPr id="7" name="object 7"/>
          <p:cNvGraphicFramePr>
            <a:graphicFrameLocks noGrp="1"/>
          </p:cNvGraphicFramePr>
          <p:nvPr/>
        </p:nvGraphicFramePr>
        <p:xfrm>
          <a:off x="2782974" y="1061807"/>
          <a:ext cx="7350125" cy="5228590"/>
        </p:xfrm>
        <a:graphic>
          <a:graphicData uri="http://schemas.openxmlformats.org/drawingml/2006/table">
            <a:tbl>
              <a:tblPr firstRow="1" bandRow="1">
                <a:tableStyleId>{2D5ABB26-0587-4C30-8999-92F81FD0307C}</a:tableStyleId>
              </a:tblPr>
              <a:tblGrid>
                <a:gridCol w="1092835">
                  <a:extLst>
                    <a:ext uri="{9D8B030D-6E8A-4147-A177-3AD203B41FA5}">
                      <a16:colId xmlns:a16="http://schemas.microsoft.com/office/drawing/2014/main" val="20000"/>
                    </a:ext>
                  </a:extLst>
                </a:gridCol>
                <a:gridCol w="6257290">
                  <a:extLst>
                    <a:ext uri="{9D8B030D-6E8A-4147-A177-3AD203B41FA5}">
                      <a16:colId xmlns:a16="http://schemas.microsoft.com/office/drawing/2014/main" val="20001"/>
                    </a:ext>
                  </a:extLst>
                </a:gridCol>
              </a:tblGrid>
              <a:tr h="273685">
                <a:tc gridSpan="2">
                  <a:txBody>
                    <a:bodyPr/>
                    <a:lstStyle/>
                    <a:p>
                      <a:pPr marL="98425">
                        <a:lnSpc>
                          <a:spcPts val="2060"/>
                        </a:lnSpc>
                        <a:tabLst>
                          <a:tab pos="389890" algn="l"/>
                        </a:tabLst>
                      </a:pPr>
                      <a:r>
                        <a:rPr sz="1800" spc="-50" dirty="0">
                          <a:latin typeface="Arial MT"/>
                          <a:cs typeface="Arial MT"/>
                        </a:rPr>
                        <a:t>.</a:t>
                      </a:r>
                      <a:r>
                        <a:rPr sz="1800" dirty="0">
                          <a:latin typeface="Arial MT"/>
                          <a:cs typeface="Arial MT"/>
                        </a:rPr>
                        <a:t>	</a:t>
                      </a:r>
                      <a:r>
                        <a:rPr sz="1800" spc="-10" dirty="0">
                          <a:latin typeface="Times New Roman"/>
                          <a:cs typeface="Times New Roman"/>
                        </a:rPr>
                        <a:t>Introduction</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273685">
                <a:tc>
                  <a:txBody>
                    <a:bodyPr/>
                    <a:lstStyle/>
                    <a:p>
                      <a:pPr>
                        <a:lnSpc>
                          <a:spcPct val="100000"/>
                        </a:lnSpc>
                      </a:pPr>
                      <a:endParaRPr sz="17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60"/>
                        </a:lnSpc>
                        <a:tabLst>
                          <a:tab pos="789940" algn="l"/>
                        </a:tabLst>
                      </a:pPr>
                      <a:r>
                        <a:rPr sz="1800" spc="-25" dirty="0">
                          <a:latin typeface="Arial MT"/>
                          <a:cs typeface="Arial MT"/>
                        </a:rPr>
                        <a:t>1.</a:t>
                      </a:r>
                      <a:r>
                        <a:rPr sz="1800" dirty="0">
                          <a:latin typeface="Arial MT"/>
                          <a:cs typeface="Arial MT"/>
                        </a:rPr>
                        <a:t>	</a:t>
                      </a:r>
                      <a:r>
                        <a:rPr sz="1800" spc="-10" dirty="0">
                          <a:latin typeface="Times New Roman"/>
                          <a:cs typeface="Times New Roman"/>
                        </a:rPr>
                        <a:t>Objective</a:t>
                      </a:r>
                      <a:r>
                        <a:rPr sz="1800" spc="-25" dirty="0">
                          <a:latin typeface="Times New Roman"/>
                          <a:cs typeface="Times New Roman"/>
                        </a:rPr>
                        <a:t> </a:t>
                      </a:r>
                      <a:r>
                        <a:rPr sz="1800" dirty="0">
                          <a:latin typeface="Times New Roman"/>
                          <a:cs typeface="Times New Roman"/>
                        </a:rPr>
                        <a:t>(1</a:t>
                      </a:r>
                      <a:r>
                        <a:rPr sz="1800" spc="-15" dirty="0">
                          <a:latin typeface="Times New Roman"/>
                          <a:cs typeface="Times New Roman"/>
                        </a:rPr>
                        <a:t> </a:t>
                      </a:r>
                      <a:r>
                        <a:rPr sz="1800" spc="-10" dirty="0">
                          <a:latin typeface="Times New Roman"/>
                          <a:cs typeface="Times New Roman"/>
                        </a:rPr>
                        <a:t>Slide)</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73685">
                <a:tc>
                  <a:txBody>
                    <a:bodyPr/>
                    <a:lstStyle/>
                    <a:p>
                      <a:pPr>
                        <a:lnSpc>
                          <a:spcPct val="100000"/>
                        </a:lnSpc>
                      </a:pPr>
                      <a:endParaRPr sz="17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60"/>
                        </a:lnSpc>
                        <a:tabLst>
                          <a:tab pos="789940" algn="l"/>
                        </a:tabLst>
                      </a:pPr>
                      <a:r>
                        <a:rPr sz="1800" spc="-25" dirty="0">
                          <a:latin typeface="Arial MT"/>
                          <a:cs typeface="Arial MT"/>
                        </a:rPr>
                        <a:t>1.</a:t>
                      </a:r>
                      <a:r>
                        <a:rPr sz="1800" dirty="0">
                          <a:latin typeface="Arial MT"/>
                          <a:cs typeface="Arial MT"/>
                        </a:rPr>
                        <a:t>	</a:t>
                      </a:r>
                      <a:r>
                        <a:rPr sz="1800" dirty="0">
                          <a:latin typeface="Times New Roman"/>
                          <a:cs typeface="Times New Roman"/>
                        </a:rPr>
                        <a:t>Purpose</a:t>
                      </a:r>
                      <a:r>
                        <a:rPr sz="1800" spc="-30" dirty="0">
                          <a:latin typeface="Times New Roman"/>
                          <a:cs typeface="Times New Roman"/>
                        </a:rPr>
                        <a:t> </a:t>
                      </a:r>
                      <a:r>
                        <a:rPr sz="1800" dirty="0">
                          <a:latin typeface="Times New Roman"/>
                          <a:cs typeface="Times New Roman"/>
                        </a:rPr>
                        <a:t>(1</a:t>
                      </a:r>
                      <a:r>
                        <a:rPr sz="1800" spc="-20" dirty="0">
                          <a:latin typeface="Times New Roman"/>
                          <a:cs typeface="Times New Roman"/>
                        </a:rPr>
                        <a:t> </a:t>
                      </a:r>
                      <a:r>
                        <a:rPr sz="1800" spc="-10" dirty="0">
                          <a:latin typeface="Times New Roman"/>
                          <a:cs typeface="Times New Roman"/>
                        </a:rPr>
                        <a:t>Slide)</a:t>
                      </a: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3685">
                <a:tc>
                  <a:txBody>
                    <a:bodyPr/>
                    <a:lstStyle/>
                    <a:p>
                      <a:pPr>
                        <a:lnSpc>
                          <a:spcPct val="100000"/>
                        </a:lnSpc>
                      </a:pPr>
                      <a:endParaRPr sz="17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60"/>
                        </a:lnSpc>
                        <a:tabLst>
                          <a:tab pos="789940" algn="l"/>
                        </a:tabLst>
                      </a:pPr>
                      <a:r>
                        <a:rPr sz="1800" spc="-25" dirty="0">
                          <a:latin typeface="Arial MT"/>
                          <a:cs typeface="Arial MT"/>
                        </a:rPr>
                        <a:t>1.</a:t>
                      </a:r>
                      <a:r>
                        <a:rPr sz="1800" dirty="0">
                          <a:latin typeface="Arial MT"/>
                          <a:cs typeface="Arial MT"/>
                        </a:rPr>
                        <a:t>	</a:t>
                      </a:r>
                      <a:r>
                        <a:rPr sz="1800" dirty="0">
                          <a:latin typeface="Times New Roman"/>
                          <a:cs typeface="Times New Roman"/>
                        </a:rPr>
                        <a:t>Scope</a:t>
                      </a:r>
                      <a:r>
                        <a:rPr sz="1800" spc="-45" dirty="0">
                          <a:latin typeface="Times New Roman"/>
                          <a:cs typeface="Times New Roman"/>
                        </a:rPr>
                        <a:t> </a:t>
                      </a:r>
                      <a:r>
                        <a:rPr sz="1800" dirty="0">
                          <a:latin typeface="Times New Roman"/>
                          <a:cs typeface="Times New Roman"/>
                        </a:rPr>
                        <a:t>(1</a:t>
                      </a:r>
                      <a:r>
                        <a:rPr sz="1800" spc="-40" dirty="0">
                          <a:latin typeface="Times New Roman"/>
                          <a:cs typeface="Times New Roman"/>
                        </a:rPr>
                        <a:t> </a:t>
                      </a:r>
                      <a:r>
                        <a:rPr sz="1800" spc="-10" dirty="0">
                          <a:latin typeface="Times New Roman"/>
                          <a:cs typeface="Times New Roman"/>
                        </a:rPr>
                        <a:t>Slide)</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73685">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60"/>
                        </a:lnSpc>
                        <a:tabLst>
                          <a:tab pos="789940" algn="l"/>
                        </a:tabLst>
                      </a:pPr>
                      <a:r>
                        <a:rPr sz="1800" spc="-25" dirty="0">
                          <a:latin typeface="Arial MT"/>
                          <a:cs typeface="Arial MT"/>
                        </a:rPr>
                        <a:t>1.</a:t>
                      </a:r>
                      <a:r>
                        <a:rPr sz="1800" dirty="0">
                          <a:latin typeface="Arial MT"/>
                          <a:cs typeface="Arial MT"/>
                        </a:rPr>
                        <a:t>	</a:t>
                      </a:r>
                      <a:r>
                        <a:rPr sz="1800" dirty="0">
                          <a:latin typeface="Times New Roman"/>
                          <a:cs typeface="Times New Roman"/>
                        </a:rPr>
                        <a:t>Applicability</a:t>
                      </a:r>
                      <a:r>
                        <a:rPr sz="1800" spc="-55" dirty="0">
                          <a:latin typeface="Times New Roman"/>
                          <a:cs typeface="Times New Roman"/>
                        </a:rPr>
                        <a:t> </a:t>
                      </a:r>
                      <a:r>
                        <a:rPr sz="1800" dirty="0">
                          <a:latin typeface="Times New Roman"/>
                          <a:cs typeface="Times New Roman"/>
                        </a:rPr>
                        <a:t>(1</a:t>
                      </a:r>
                      <a:r>
                        <a:rPr sz="1800" spc="-55" dirty="0">
                          <a:latin typeface="Times New Roman"/>
                          <a:cs typeface="Times New Roman"/>
                        </a:rPr>
                        <a:t> </a:t>
                      </a:r>
                      <a:r>
                        <a:rPr sz="1800" spc="-10" dirty="0">
                          <a:latin typeface="Times New Roman"/>
                          <a:cs typeface="Times New Roman"/>
                        </a:rPr>
                        <a:t>Slide)</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73685">
                <a:tc gridSpan="2">
                  <a:txBody>
                    <a:bodyPr/>
                    <a:lstStyle/>
                    <a:p>
                      <a:pPr>
                        <a:lnSpc>
                          <a:spcPct val="100000"/>
                        </a:lnSpc>
                      </a:pPr>
                      <a:endParaRPr sz="17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273685">
                <a:tc gridSpan="2">
                  <a:txBody>
                    <a:bodyPr/>
                    <a:lstStyle/>
                    <a:p>
                      <a:pPr marL="98425">
                        <a:lnSpc>
                          <a:spcPts val="2060"/>
                        </a:lnSpc>
                        <a:tabLst>
                          <a:tab pos="389890" algn="l"/>
                        </a:tabLst>
                      </a:pPr>
                      <a:r>
                        <a:rPr sz="1800" spc="-50" dirty="0">
                          <a:latin typeface="Arial MT"/>
                          <a:cs typeface="Arial MT"/>
                        </a:rPr>
                        <a:t>.</a:t>
                      </a:r>
                      <a:r>
                        <a:rPr sz="1800" dirty="0">
                          <a:latin typeface="Arial MT"/>
                          <a:cs typeface="Arial MT"/>
                        </a:rPr>
                        <a:t>	</a:t>
                      </a:r>
                      <a:r>
                        <a:rPr sz="1800" spc="-20" dirty="0">
                          <a:latin typeface="Times New Roman"/>
                          <a:cs typeface="Times New Roman"/>
                        </a:rPr>
                        <a:t>Requirement</a:t>
                      </a:r>
                      <a:r>
                        <a:rPr sz="1800" spc="-70" dirty="0">
                          <a:latin typeface="Times New Roman"/>
                          <a:cs typeface="Times New Roman"/>
                        </a:rPr>
                        <a:t> </a:t>
                      </a:r>
                      <a:r>
                        <a:rPr sz="1800" dirty="0">
                          <a:latin typeface="Times New Roman"/>
                          <a:cs typeface="Times New Roman"/>
                        </a:rPr>
                        <a:t>And</a:t>
                      </a:r>
                      <a:r>
                        <a:rPr sz="1800" spc="-60" dirty="0">
                          <a:latin typeface="Times New Roman"/>
                          <a:cs typeface="Times New Roman"/>
                        </a:rPr>
                        <a:t> </a:t>
                      </a:r>
                      <a:r>
                        <a:rPr sz="1800" spc="-10" dirty="0">
                          <a:latin typeface="Times New Roman"/>
                          <a:cs typeface="Times New Roman"/>
                        </a:rPr>
                        <a:t>Analysis</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273685">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60"/>
                        </a:lnSpc>
                        <a:tabLst>
                          <a:tab pos="789940" algn="l"/>
                        </a:tabLst>
                      </a:pPr>
                      <a:r>
                        <a:rPr sz="1800" spc="-25" dirty="0">
                          <a:latin typeface="Arial MT"/>
                          <a:cs typeface="Arial MT"/>
                        </a:rPr>
                        <a:t>1.</a:t>
                      </a:r>
                      <a:r>
                        <a:rPr sz="1800" dirty="0">
                          <a:latin typeface="Arial MT"/>
                          <a:cs typeface="Arial MT"/>
                        </a:rPr>
                        <a:t>	</a:t>
                      </a:r>
                      <a:r>
                        <a:rPr sz="1800" dirty="0">
                          <a:latin typeface="Times New Roman"/>
                          <a:cs typeface="Times New Roman"/>
                        </a:rPr>
                        <a:t>Problem</a:t>
                      </a:r>
                      <a:r>
                        <a:rPr sz="1800" spc="-55" dirty="0">
                          <a:latin typeface="Times New Roman"/>
                          <a:cs typeface="Times New Roman"/>
                        </a:rPr>
                        <a:t> </a:t>
                      </a:r>
                      <a:r>
                        <a:rPr sz="1800" dirty="0">
                          <a:latin typeface="Times New Roman"/>
                          <a:cs typeface="Times New Roman"/>
                        </a:rPr>
                        <a:t>definition</a:t>
                      </a:r>
                      <a:r>
                        <a:rPr sz="1800" spc="-40" dirty="0">
                          <a:latin typeface="Times New Roman"/>
                          <a:cs typeface="Times New Roman"/>
                        </a:rPr>
                        <a:t> </a:t>
                      </a:r>
                      <a:r>
                        <a:rPr sz="1800" dirty="0">
                          <a:latin typeface="Times New Roman"/>
                          <a:cs typeface="Times New Roman"/>
                        </a:rPr>
                        <a:t>(1</a:t>
                      </a:r>
                      <a:r>
                        <a:rPr sz="1800" spc="-35" dirty="0">
                          <a:latin typeface="Times New Roman"/>
                          <a:cs typeface="Times New Roman"/>
                        </a:rPr>
                        <a:t> </a:t>
                      </a:r>
                      <a:r>
                        <a:rPr sz="1800" spc="-10" dirty="0">
                          <a:latin typeface="Times New Roman"/>
                          <a:cs typeface="Times New Roman"/>
                        </a:rPr>
                        <a:t>Slide)</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278765">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90"/>
                        </a:lnSpc>
                        <a:tabLst>
                          <a:tab pos="789940" algn="l"/>
                        </a:tabLst>
                      </a:pPr>
                      <a:r>
                        <a:rPr sz="1800" spc="-25" dirty="0">
                          <a:latin typeface="Arial MT"/>
                          <a:cs typeface="Arial MT"/>
                        </a:rPr>
                        <a:t>1.</a:t>
                      </a:r>
                      <a:r>
                        <a:rPr sz="1800" dirty="0">
                          <a:latin typeface="Arial MT"/>
                          <a:cs typeface="Arial MT"/>
                        </a:rPr>
                        <a:t>	</a:t>
                      </a:r>
                      <a:r>
                        <a:rPr sz="1800" dirty="0">
                          <a:latin typeface="Times New Roman"/>
                          <a:cs typeface="Times New Roman"/>
                        </a:rPr>
                        <a:t>Hardware</a:t>
                      </a:r>
                      <a:r>
                        <a:rPr sz="1800" spc="-85" dirty="0">
                          <a:latin typeface="Times New Roman"/>
                          <a:cs typeface="Times New Roman"/>
                        </a:rPr>
                        <a:t> </a:t>
                      </a:r>
                      <a:r>
                        <a:rPr sz="1800" dirty="0">
                          <a:latin typeface="Times New Roman"/>
                          <a:cs typeface="Times New Roman"/>
                        </a:rPr>
                        <a:t>Software</a:t>
                      </a:r>
                      <a:r>
                        <a:rPr sz="1800" spc="-85" dirty="0">
                          <a:latin typeface="Times New Roman"/>
                          <a:cs typeface="Times New Roman"/>
                        </a:rPr>
                        <a:t> </a:t>
                      </a:r>
                      <a:r>
                        <a:rPr sz="1800" dirty="0">
                          <a:latin typeface="Times New Roman"/>
                          <a:cs typeface="Times New Roman"/>
                        </a:rPr>
                        <a:t>Requirement.</a:t>
                      </a:r>
                      <a:r>
                        <a:rPr sz="1800" spc="-80" dirty="0">
                          <a:latin typeface="Times New Roman"/>
                          <a:cs typeface="Times New Roman"/>
                        </a:rPr>
                        <a:t> </a:t>
                      </a:r>
                      <a:r>
                        <a:rPr sz="1800" dirty="0">
                          <a:latin typeface="Times New Roman"/>
                          <a:cs typeface="Times New Roman"/>
                        </a:rPr>
                        <a:t>(1</a:t>
                      </a:r>
                      <a:r>
                        <a:rPr sz="1800" spc="-80" dirty="0">
                          <a:latin typeface="Times New Roman"/>
                          <a:cs typeface="Times New Roman"/>
                        </a:rPr>
                        <a:t> </a:t>
                      </a:r>
                      <a:r>
                        <a:rPr sz="1800" spc="-10" dirty="0">
                          <a:latin typeface="Times New Roman"/>
                          <a:cs typeface="Times New Roman"/>
                        </a:rPr>
                        <a:t>Slide)</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273685">
                <a:tc gridSpan="2">
                  <a:txBody>
                    <a:bodyPr/>
                    <a:lstStyle/>
                    <a:p>
                      <a:pPr>
                        <a:lnSpc>
                          <a:spcPct val="100000"/>
                        </a:lnSpc>
                      </a:pPr>
                      <a:endParaRPr sz="17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9"/>
                  </a:ext>
                </a:extLst>
              </a:tr>
              <a:tr h="273685">
                <a:tc gridSpan="2">
                  <a:txBody>
                    <a:bodyPr/>
                    <a:lstStyle/>
                    <a:p>
                      <a:pPr marL="98425">
                        <a:lnSpc>
                          <a:spcPts val="2060"/>
                        </a:lnSpc>
                        <a:tabLst>
                          <a:tab pos="389890" algn="l"/>
                        </a:tabLst>
                      </a:pPr>
                      <a:r>
                        <a:rPr sz="1800" spc="-50" dirty="0">
                          <a:latin typeface="Arial MT"/>
                          <a:cs typeface="Arial MT"/>
                        </a:rPr>
                        <a:t>.</a:t>
                      </a:r>
                      <a:r>
                        <a:rPr sz="1800" dirty="0">
                          <a:latin typeface="Arial MT"/>
                          <a:cs typeface="Arial MT"/>
                        </a:rPr>
                        <a:t>	</a:t>
                      </a:r>
                      <a:r>
                        <a:rPr sz="1800" dirty="0">
                          <a:latin typeface="Times New Roman"/>
                          <a:cs typeface="Times New Roman"/>
                        </a:rPr>
                        <a:t>System</a:t>
                      </a:r>
                      <a:r>
                        <a:rPr sz="1800" spc="-30" dirty="0">
                          <a:latin typeface="Times New Roman"/>
                          <a:cs typeface="Times New Roman"/>
                        </a:rPr>
                        <a:t> </a:t>
                      </a:r>
                      <a:r>
                        <a:rPr sz="1800" spc="-10" dirty="0">
                          <a:latin typeface="Times New Roman"/>
                          <a:cs typeface="Times New Roman"/>
                        </a:rPr>
                        <a:t>design</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10"/>
                  </a:ext>
                </a:extLst>
              </a:tr>
              <a:tr h="273685">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60"/>
                        </a:lnSpc>
                        <a:tabLst>
                          <a:tab pos="789940" algn="l"/>
                        </a:tabLst>
                      </a:pPr>
                      <a:r>
                        <a:rPr sz="1800" spc="-25" dirty="0">
                          <a:latin typeface="Arial MT"/>
                          <a:cs typeface="Arial MT"/>
                        </a:rPr>
                        <a:t>1.</a:t>
                      </a:r>
                      <a:r>
                        <a:rPr sz="1800" dirty="0">
                          <a:latin typeface="Arial MT"/>
                          <a:cs typeface="Arial MT"/>
                        </a:rPr>
                        <a:t>	</a:t>
                      </a:r>
                      <a:r>
                        <a:rPr sz="1800" dirty="0">
                          <a:latin typeface="Times New Roman"/>
                          <a:cs typeface="Times New Roman"/>
                        </a:rPr>
                        <a:t>DFD</a:t>
                      </a:r>
                      <a:r>
                        <a:rPr sz="1800" spc="-25" dirty="0">
                          <a:latin typeface="Times New Roman"/>
                          <a:cs typeface="Times New Roman"/>
                        </a:rPr>
                        <a:t> </a:t>
                      </a:r>
                      <a:r>
                        <a:rPr sz="1800" dirty="0">
                          <a:latin typeface="Times New Roman"/>
                          <a:cs typeface="Times New Roman"/>
                        </a:rPr>
                        <a:t>/</a:t>
                      </a:r>
                      <a:r>
                        <a:rPr sz="1800" spc="-20" dirty="0">
                          <a:latin typeface="Times New Roman"/>
                          <a:cs typeface="Times New Roman"/>
                        </a:rPr>
                        <a:t> </a:t>
                      </a:r>
                      <a:r>
                        <a:rPr sz="1800" dirty="0">
                          <a:latin typeface="Times New Roman"/>
                          <a:cs typeface="Times New Roman"/>
                        </a:rPr>
                        <a:t>ER</a:t>
                      </a:r>
                      <a:r>
                        <a:rPr sz="1800" spc="-25" dirty="0">
                          <a:latin typeface="Times New Roman"/>
                          <a:cs typeface="Times New Roman"/>
                        </a:rPr>
                        <a:t> </a:t>
                      </a:r>
                      <a:r>
                        <a:rPr sz="1800" dirty="0">
                          <a:latin typeface="Times New Roman"/>
                          <a:cs typeface="Times New Roman"/>
                        </a:rPr>
                        <a:t>/</a:t>
                      </a:r>
                      <a:r>
                        <a:rPr sz="1800" spc="-20" dirty="0">
                          <a:latin typeface="Times New Roman"/>
                          <a:cs typeface="Times New Roman"/>
                        </a:rPr>
                        <a:t> </a:t>
                      </a:r>
                      <a:r>
                        <a:rPr sz="1800" dirty="0">
                          <a:latin typeface="Times New Roman"/>
                          <a:cs typeface="Times New Roman"/>
                        </a:rPr>
                        <a:t>Use</a:t>
                      </a:r>
                      <a:r>
                        <a:rPr sz="1800" spc="-25" dirty="0">
                          <a:latin typeface="Times New Roman"/>
                          <a:cs typeface="Times New Roman"/>
                        </a:rPr>
                        <a:t> </a:t>
                      </a:r>
                      <a:r>
                        <a:rPr sz="1800" dirty="0">
                          <a:latin typeface="Times New Roman"/>
                          <a:cs typeface="Times New Roman"/>
                        </a:rPr>
                        <a:t>Case</a:t>
                      </a:r>
                      <a:r>
                        <a:rPr sz="1800" spc="-20" dirty="0">
                          <a:latin typeface="Times New Roman"/>
                          <a:cs typeface="Times New Roman"/>
                        </a:rPr>
                        <a:t> etc.</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273685">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60"/>
                        </a:lnSpc>
                        <a:tabLst>
                          <a:tab pos="789940" algn="l"/>
                        </a:tabLst>
                      </a:pPr>
                      <a:r>
                        <a:rPr sz="1800" spc="-25" dirty="0">
                          <a:latin typeface="Arial MT"/>
                          <a:cs typeface="Arial MT"/>
                        </a:rPr>
                        <a:t>1.</a:t>
                      </a:r>
                      <a:r>
                        <a:rPr sz="1800" dirty="0">
                          <a:latin typeface="Arial MT"/>
                          <a:cs typeface="Arial MT"/>
                        </a:rPr>
                        <a:t>	</a:t>
                      </a:r>
                      <a:r>
                        <a:rPr sz="1800" dirty="0">
                          <a:latin typeface="Times New Roman"/>
                          <a:cs typeface="Times New Roman"/>
                        </a:rPr>
                        <a:t>Data</a:t>
                      </a:r>
                      <a:r>
                        <a:rPr sz="1800" spc="-55" dirty="0">
                          <a:latin typeface="Times New Roman"/>
                          <a:cs typeface="Times New Roman"/>
                        </a:rPr>
                        <a:t> </a:t>
                      </a:r>
                      <a:r>
                        <a:rPr sz="1800" spc="-10" dirty="0">
                          <a:latin typeface="Times New Roman"/>
                          <a:cs typeface="Times New Roman"/>
                        </a:rPr>
                        <a:t>Dictionary</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29718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90"/>
                        </a:lnSpc>
                        <a:tabLst>
                          <a:tab pos="789940" algn="l"/>
                          <a:tab pos="3086735" algn="l"/>
                        </a:tabLst>
                      </a:pPr>
                      <a:r>
                        <a:rPr sz="1800" spc="-25" dirty="0">
                          <a:latin typeface="Arial MT"/>
                          <a:cs typeface="Arial MT"/>
                        </a:rPr>
                        <a:t>1.</a:t>
                      </a:r>
                      <a:r>
                        <a:rPr sz="1800" dirty="0">
                          <a:latin typeface="Arial MT"/>
                          <a:cs typeface="Arial MT"/>
                        </a:rPr>
                        <a:t>	</a:t>
                      </a:r>
                      <a:r>
                        <a:rPr sz="1800" dirty="0">
                          <a:latin typeface="Times New Roman"/>
                          <a:cs typeface="Times New Roman"/>
                        </a:rPr>
                        <a:t>Software</a:t>
                      </a:r>
                      <a:r>
                        <a:rPr sz="1800" spc="-80" dirty="0">
                          <a:latin typeface="Times New Roman"/>
                          <a:cs typeface="Times New Roman"/>
                        </a:rPr>
                        <a:t> </a:t>
                      </a:r>
                      <a:r>
                        <a:rPr sz="1800" dirty="0">
                          <a:latin typeface="Times New Roman"/>
                          <a:cs typeface="Times New Roman"/>
                        </a:rPr>
                        <a:t>Screen</a:t>
                      </a:r>
                      <a:r>
                        <a:rPr sz="1800" spc="-75" dirty="0">
                          <a:latin typeface="Times New Roman"/>
                          <a:cs typeface="Times New Roman"/>
                        </a:rPr>
                        <a:t> </a:t>
                      </a:r>
                      <a:r>
                        <a:rPr sz="1800" spc="-10" dirty="0">
                          <a:latin typeface="Times New Roman"/>
                          <a:cs typeface="Times New Roman"/>
                        </a:rPr>
                        <a:t>Shots</a:t>
                      </a:r>
                      <a:r>
                        <a:rPr sz="1800" dirty="0">
                          <a:latin typeface="Times New Roman"/>
                          <a:cs typeface="Times New Roman"/>
                        </a:rPr>
                        <a:t>	(As</a:t>
                      </a:r>
                      <a:r>
                        <a:rPr sz="1800" spc="-30" dirty="0">
                          <a:latin typeface="Times New Roman"/>
                          <a:cs typeface="Times New Roman"/>
                        </a:rPr>
                        <a:t> </a:t>
                      </a:r>
                      <a:r>
                        <a:rPr sz="1800" dirty="0">
                          <a:latin typeface="Times New Roman"/>
                          <a:cs typeface="Times New Roman"/>
                        </a:rPr>
                        <a:t>per</a:t>
                      </a:r>
                      <a:r>
                        <a:rPr sz="1800" spc="-20" dirty="0">
                          <a:latin typeface="Times New Roman"/>
                          <a:cs typeface="Times New Roman"/>
                        </a:rPr>
                        <a:t> </a:t>
                      </a:r>
                      <a:r>
                        <a:rPr sz="1800" dirty="0">
                          <a:latin typeface="Times New Roman"/>
                          <a:cs typeface="Times New Roman"/>
                        </a:rPr>
                        <a:t>your</a:t>
                      </a:r>
                      <a:r>
                        <a:rPr sz="1800" spc="-25" dirty="0">
                          <a:latin typeface="Times New Roman"/>
                          <a:cs typeface="Times New Roman"/>
                        </a:rPr>
                        <a:t> </a:t>
                      </a:r>
                      <a:r>
                        <a:rPr sz="1800" spc="-10" dirty="0">
                          <a:latin typeface="Times New Roman"/>
                          <a:cs typeface="Times New Roman"/>
                        </a:rPr>
                        <a:t>project)</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273685">
                <a:tc gridSpan="2">
                  <a:txBody>
                    <a:bodyPr/>
                    <a:lstStyle/>
                    <a:p>
                      <a:pPr>
                        <a:lnSpc>
                          <a:spcPct val="100000"/>
                        </a:lnSpc>
                      </a:pPr>
                      <a:endParaRPr sz="17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14"/>
                  </a:ext>
                </a:extLst>
              </a:tr>
              <a:tr h="273685">
                <a:tc gridSpan="2">
                  <a:txBody>
                    <a:bodyPr/>
                    <a:lstStyle/>
                    <a:p>
                      <a:pPr marL="98425">
                        <a:lnSpc>
                          <a:spcPts val="2060"/>
                        </a:lnSpc>
                        <a:tabLst>
                          <a:tab pos="389890" algn="l"/>
                        </a:tabLst>
                      </a:pPr>
                      <a:r>
                        <a:rPr sz="1800" spc="-50" dirty="0">
                          <a:latin typeface="Arial MT"/>
                          <a:cs typeface="Arial MT"/>
                        </a:rPr>
                        <a:t>.</a:t>
                      </a:r>
                      <a:r>
                        <a:rPr sz="1800" dirty="0">
                          <a:latin typeface="Arial MT"/>
                          <a:cs typeface="Arial MT"/>
                        </a:rPr>
                        <a:t>	</a:t>
                      </a:r>
                      <a:r>
                        <a:rPr sz="1800" spc="-10" dirty="0">
                          <a:latin typeface="Times New Roman"/>
                          <a:cs typeface="Times New Roman"/>
                        </a:rPr>
                        <a:t>Conclusion</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15"/>
                  </a:ext>
                </a:extLst>
              </a:tr>
              <a:tr h="273685">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60"/>
                        </a:lnSpc>
                        <a:tabLst>
                          <a:tab pos="847090" algn="l"/>
                        </a:tabLst>
                      </a:pPr>
                      <a:r>
                        <a:rPr sz="1800" spc="-25" dirty="0">
                          <a:latin typeface="Arial MT"/>
                          <a:cs typeface="Arial MT"/>
                        </a:rPr>
                        <a:t>1.</a:t>
                      </a:r>
                      <a:r>
                        <a:rPr sz="1800" dirty="0">
                          <a:latin typeface="Arial MT"/>
                          <a:cs typeface="Arial MT"/>
                        </a:rPr>
                        <a:t>	</a:t>
                      </a:r>
                      <a:r>
                        <a:rPr sz="1800" dirty="0">
                          <a:latin typeface="Times New Roman"/>
                          <a:cs typeface="Times New Roman"/>
                        </a:rPr>
                        <a:t>Limitation</a:t>
                      </a:r>
                      <a:r>
                        <a:rPr sz="1800" spc="-35" dirty="0">
                          <a:latin typeface="Times New Roman"/>
                          <a:cs typeface="Times New Roman"/>
                        </a:rPr>
                        <a:t> </a:t>
                      </a:r>
                      <a:r>
                        <a:rPr sz="1800" dirty="0">
                          <a:latin typeface="Times New Roman"/>
                          <a:cs typeface="Times New Roman"/>
                        </a:rPr>
                        <a:t>of</a:t>
                      </a:r>
                      <a:r>
                        <a:rPr sz="1800" spc="-35" dirty="0">
                          <a:latin typeface="Times New Roman"/>
                          <a:cs typeface="Times New Roman"/>
                        </a:rPr>
                        <a:t> </a:t>
                      </a:r>
                      <a:r>
                        <a:rPr sz="1800" dirty="0">
                          <a:latin typeface="Times New Roman"/>
                          <a:cs typeface="Times New Roman"/>
                        </a:rPr>
                        <a:t>system</a:t>
                      </a:r>
                      <a:r>
                        <a:rPr sz="1800" spc="-35" dirty="0">
                          <a:latin typeface="Times New Roman"/>
                          <a:cs typeface="Times New Roman"/>
                        </a:rPr>
                        <a:t> </a:t>
                      </a:r>
                      <a:r>
                        <a:rPr sz="1800" dirty="0">
                          <a:latin typeface="Times New Roman"/>
                          <a:cs typeface="Times New Roman"/>
                        </a:rPr>
                        <a:t>(1</a:t>
                      </a:r>
                      <a:r>
                        <a:rPr sz="1800" spc="-35" dirty="0">
                          <a:latin typeface="Times New Roman"/>
                          <a:cs typeface="Times New Roman"/>
                        </a:rPr>
                        <a:t> </a:t>
                      </a:r>
                      <a:r>
                        <a:rPr sz="1800" spc="-10" dirty="0">
                          <a:latin typeface="Times New Roman"/>
                          <a:cs typeface="Times New Roman"/>
                        </a:rPr>
                        <a:t>Slide)</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273685">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60"/>
                        </a:lnSpc>
                        <a:tabLst>
                          <a:tab pos="847090" algn="l"/>
                        </a:tabLst>
                      </a:pPr>
                      <a:r>
                        <a:rPr sz="1800" spc="-25" dirty="0">
                          <a:latin typeface="Arial MT"/>
                          <a:cs typeface="Arial MT"/>
                        </a:rPr>
                        <a:t>1.</a:t>
                      </a:r>
                      <a:r>
                        <a:rPr sz="1800" dirty="0">
                          <a:latin typeface="Arial MT"/>
                          <a:cs typeface="Arial MT"/>
                        </a:rPr>
                        <a:t>	</a:t>
                      </a:r>
                      <a:r>
                        <a:rPr sz="1800" dirty="0">
                          <a:latin typeface="Times New Roman"/>
                          <a:cs typeface="Times New Roman"/>
                        </a:rPr>
                        <a:t>Future</a:t>
                      </a:r>
                      <a:r>
                        <a:rPr sz="1800" spc="-45" dirty="0">
                          <a:latin typeface="Times New Roman"/>
                          <a:cs typeface="Times New Roman"/>
                        </a:rPr>
                        <a:t> </a:t>
                      </a:r>
                      <a:r>
                        <a:rPr sz="1800" dirty="0">
                          <a:latin typeface="Times New Roman"/>
                          <a:cs typeface="Times New Roman"/>
                        </a:rPr>
                        <a:t>Scope</a:t>
                      </a:r>
                      <a:r>
                        <a:rPr sz="1800" spc="-45" dirty="0">
                          <a:latin typeface="Times New Roman"/>
                          <a:cs typeface="Times New Roman"/>
                        </a:rPr>
                        <a:t> </a:t>
                      </a:r>
                      <a:r>
                        <a:rPr sz="1800" dirty="0">
                          <a:latin typeface="Times New Roman"/>
                          <a:cs typeface="Times New Roman"/>
                        </a:rPr>
                        <a:t>of</a:t>
                      </a:r>
                      <a:r>
                        <a:rPr sz="1800" spc="-35" dirty="0">
                          <a:latin typeface="Times New Roman"/>
                          <a:cs typeface="Times New Roman"/>
                        </a:rPr>
                        <a:t> </a:t>
                      </a:r>
                      <a:r>
                        <a:rPr sz="1800" dirty="0">
                          <a:latin typeface="Times New Roman"/>
                          <a:cs typeface="Times New Roman"/>
                        </a:rPr>
                        <a:t>system</a:t>
                      </a:r>
                      <a:r>
                        <a:rPr sz="1800" spc="-45" dirty="0">
                          <a:latin typeface="Times New Roman"/>
                          <a:cs typeface="Times New Roman"/>
                        </a:rPr>
                        <a:t> </a:t>
                      </a:r>
                      <a:r>
                        <a:rPr sz="1800" dirty="0">
                          <a:latin typeface="Times New Roman"/>
                          <a:cs typeface="Times New Roman"/>
                        </a:rPr>
                        <a:t>(1</a:t>
                      </a:r>
                      <a:r>
                        <a:rPr sz="1800" spc="-40" dirty="0">
                          <a:latin typeface="Times New Roman"/>
                          <a:cs typeface="Times New Roman"/>
                        </a:rPr>
                        <a:t> </a:t>
                      </a:r>
                      <a:r>
                        <a:rPr sz="1800" spc="-10" dirty="0">
                          <a:latin typeface="Times New Roman"/>
                          <a:cs typeface="Times New Roman"/>
                        </a:rPr>
                        <a:t>Slide)</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273685">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8625">
                        <a:lnSpc>
                          <a:spcPts val="2060"/>
                        </a:lnSpc>
                        <a:tabLst>
                          <a:tab pos="847090" algn="l"/>
                        </a:tabLst>
                      </a:pPr>
                      <a:r>
                        <a:rPr sz="1800" spc="-25" dirty="0">
                          <a:latin typeface="Arial MT"/>
                          <a:cs typeface="Arial MT"/>
                        </a:rPr>
                        <a:t>1.</a:t>
                      </a:r>
                      <a:r>
                        <a:rPr sz="1800" dirty="0">
                          <a:latin typeface="Arial MT"/>
                          <a:cs typeface="Arial MT"/>
                        </a:rPr>
                        <a:t>	</a:t>
                      </a:r>
                      <a:r>
                        <a:rPr sz="1800" dirty="0">
                          <a:latin typeface="Times New Roman"/>
                          <a:cs typeface="Times New Roman"/>
                        </a:rPr>
                        <a:t>Bibliography</a:t>
                      </a:r>
                      <a:r>
                        <a:rPr sz="1800" spc="-10" dirty="0">
                          <a:latin typeface="Times New Roman"/>
                          <a:cs typeface="Times New Roman"/>
                        </a:rPr>
                        <a:t> </a:t>
                      </a:r>
                      <a:r>
                        <a:rPr sz="1800" dirty="0">
                          <a:latin typeface="Times New Roman"/>
                          <a:cs typeface="Times New Roman"/>
                        </a:rPr>
                        <a:t>(1</a:t>
                      </a:r>
                      <a:r>
                        <a:rPr sz="1800" spc="-5" dirty="0">
                          <a:latin typeface="Times New Roman"/>
                          <a:cs typeface="Times New Roman"/>
                        </a:rPr>
                        <a:t> </a:t>
                      </a:r>
                      <a:r>
                        <a:rPr sz="1800" spc="-10" dirty="0">
                          <a:latin typeface="Times New Roman"/>
                          <a:cs typeface="Times New Roman"/>
                        </a:rPr>
                        <a:t>Slide)</a:t>
                      </a:r>
                      <a:endParaRPr sz="18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sp>
        <p:nvSpPr>
          <p:cNvPr id="6" name="Rectangle 5">
            <a:extLst>
              <a:ext uri="{FF2B5EF4-FFF2-40B4-BE49-F238E27FC236}">
                <a16:creationId xmlns:a16="http://schemas.microsoft.com/office/drawing/2014/main" id="{199CD232-7F06-4B04-A925-56F7640E675B}"/>
              </a:ext>
            </a:extLst>
          </p:cNvPr>
          <p:cNvSpPr/>
          <p:nvPr/>
        </p:nvSpPr>
        <p:spPr>
          <a:xfrm>
            <a:off x="3584503" y="1752600"/>
            <a:ext cx="5802871"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User Forgot Password</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4" name="Picture 3">
            <a:extLst>
              <a:ext uri="{FF2B5EF4-FFF2-40B4-BE49-F238E27FC236}">
                <a16:creationId xmlns:a16="http://schemas.microsoft.com/office/drawing/2014/main" id="{8BF78E30-1808-4851-BB94-866169611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156" y="2132897"/>
            <a:ext cx="8565688" cy="4551081"/>
          </a:xfrm>
          <a:prstGeom prst="rect">
            <a:avLst/>
          </a:prstGeom>
        </p:spPr>
      </p:pic>
      <p:grpSp>
        <p:nvGrpSpPr>
          <p:cNvPr id="5" name="Google Shape;2435;p77">
            <a:extLst>
              <a:ext uri="{FF2B5EF4-FFF2-40B4-BE49-F238E27FC236}">
                <a16:creationId xmlns:a16="http://schemas.microsoft.com/office/drawing/2014/main" id="{DEAA7527-ADD1-412D-A73E-29011B9B6E62}"/>
              </a:ext>
            </a:extLst>
          </p:cNvPr>
          <p:cNvGrpSpPr/>
          <p:nvPr/>
        </p:nvGrpSpPr>
        <p:grpSpPr>
          <a:xfrm>
            <a:off x="5714999" y="714871"/>
            <a:ext cx="762000" cy="457171"/>
            <a:chOff x="10300426" y="934234"/>
            <a:chExt cx="503388" cy="302014"/>
          </a:xfrm>
        </p:grpSpPr>
        <p:sp>
          <p:nvSpPr>
            <p:cNvPr id="7" name="Google Shape;2436;p77">
              <a:extLst>
                <a:ext uri="{FF2B5EF4-FFF2-40B4-BE49-F238E27FC236}">
                  <a16:creationId xmlns:a16="http://schemas.microsoft.com/office/drawing/2014/main" id="{AF43AAB3-D0CE-4283-BB99-F3CAF82688B1}"/>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8" name="Google Shape;2437;p77">
              <a:extLst>
                <a:ext uri="{FF2B5EF4-FFF2-40B4-BE49-F238E27FC236}">
                  <a16:creationId xmlns:a16="http://schemas.microsoft.com/office/drawing/2014/main" id="{C66CB215-D0DF-4A33-8A9C-F8233D021891}"/>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8;p77">
              <a:extLst>
                <a:ext uri="{FF2B5EF4-FFF2-40B4-BE49-F238E27FC236}">
                  <a16:creationId xmlns:a16="http://schemas.microsoft.com/office/drawing/2014/main" id="{8C7FF360-1467-4F68-85B1-940F3A794644}"/>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9;p77">
              <a:extLst>
                <a:ext uri="{FF2B5EF4-FFF2-40B4-BE49-F238E27FC236}">
                  <a16:creationId xmlns:a16="http://schemas.microsoft.com/office/drawing/2014/main" id="{30BD0623-F894-4504-BED8-C600731AFADB}"/>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40;p77">
              <a:extLst>
                <a:ext uri="{FF2B5EF4-FFF2-40B4-BE49-F238E27FC236}">
                  <a16:creationId xmlns:a16="http://schemas.microsoft.com/office/drawing/2014/main" id="{E50C6211-1BDE-4920-A5A9-9A04B98F1798}"/>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1;p77">
              <a:extLst>
                <a:ext uri="{FF2B5EF4-FFF2-40B4-BE49-F238E27FC236}">
                  <a16:creationId xmlns:a16="http://schemas.microsoft.com/office/drawing/2014/main" id="{F25FDA7E-4E8C-4E78-B022-CE5A1B57F6E7}"/>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2;p77">
              <a:extLst>
                <a:ext uri="{FF2B5EF4-FFF2-40B4-BE49-F238E27FC236}">
                  <a16:creationId xmlns:a16="http://schemas.microsoft.com/office/drawing/2014/main" id="{0381D47E-AF41-4322-8389-94E96DCF724C}"/>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3;p77">
              <a:extLst>
                <a:ext uri="{FF2B5EF4-FFF2-40B4-BE49-F238E27FC236}">
                  <a16:creationId xmlns:a16="http://schemas.microsoft.com/office/drawing/2014/main" id="{CC60A60D-77B8-44E0-92AD-CD7287D815A4}"/>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335127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sp>
        <p:nvSpPr>
          <p:cNvPr id="6" name="Rectangle 5">
            <a:extLst>
              <a:ext uri="{FF2B5EF4-FFF2-40B4-BE49-F238E27FC236}">
                <a16:creationId xmlns:a16="http://schemas.microsoft.com/office/drawing/2014/main" id="{199CD232-7F06-4B04-A925-56F7640E675B}"/>
              </a:ext>
            </a:extLst>
          </p:cNvPr>
          <p:cNvSpPr/>
          <p:nvPr/>
        </p:nvSpPr>
        <p:spPr>
          <a:xfrm>
            <a:off x="3657600" y="1600200"/>
            <a:ext cx="5238614"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User Login Page</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4" name="Picture 3">
            <a:extLst>
              <a:ext uri="{FF2B5EF4-FFF2-40B4-BE49-F238E27FC236}">
                <a16:creationId xmlns:a16="http://schemas.microsoft.com/office/drawing/2014/main" id="{BC47AF43-6AA2-49C5-812A-7C4BA02E2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982854"/>
            <a:ext cx="8675085" cy="4592958"/>
          </a:xfrm>
          <a:prstGeom prst="rect">
            <a:avLst/>
          </a:prstGeom>
        </p:spPr>
      </p:pic>
      <p:grpSp>
        <p:nvGrpSpPr>
          <p:cNvPr id="5" name="Google Shape;2435;p77">
            <a:extLst>
              <a:ext uri="{FF2B5EF4-FFF2-40B4-BE49-F238E27FC236}">
                <a16:creationId xmlns:a16="http://schemas.microsoft.com/office/drawing/2014/main" id="{F5DE6AEA-5662-4D56-9F17-0F23C16961AE}"/>
              </a:ext>
            </a:extLst>
          </p:cNvPr>
          <p:cNvGrpSpPr/>
          <p:nvPr/>
        </p:nvGrpSpPr>
        <p:grpSpPr>
          <a:xfrm>
            <a:off x="5714999" y="714871"/>
            <a:ext cx="762000" cy="457171"/>
            <a:chOff x="10300426" y="934234"/>
            <a:chExt cx="503388" cy="302014"/>
          </a:xfrm>
        </p:grpSpPr>
        <p:sp>
          <p:nvSpPr>
            <p:cNvPr id="7" name="Google Shape;2436;p77">
              <a:extLst>
                <a:ext uri="{FF2B5EF4-FFF2-40B4-BE49-F238E27FC236}">
                  <a16:creationId xmlns:a16="http://schemas.microsoft.com/office/drawing/2014/main" id="{BA99B375-3A63-4EC7-B63A-F74A8D6FA022}"/>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8" name="Google Shape;2437;p77">
              <a:extLst>
                <a:ext uri="{FF2B5EF4-FFF2-40B4-BE49-F238E27FC236}">
                  <a16:creationId xmlns:a16="http://schemas.microsoft.com/office/drawing/2014/main" id="{7EBCDF46-D618-4B48-973C-4F38B782A769}"/>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8;p77">
              <a:extLst>
                <a:ext uri="{FF2B5EF4-FFF2-40B4-BE49-F238E27FC236}">
                  <a16:creationId xmlns:a16="http://schemas.microsoft.com/office/drawing/2014/main" id="{E3304CA0-8570-4B5B-BB9B-84D20A626DB9}"/>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9;p77">
              <a:extLst>
                <a:ext uri="{FF2B5EF4-FFF2-40B4-BE49-F238E27FC236}">
                  <a16:creationId xmlns:a16="http://schemas.microsoft.com/office/drawing/2014/main" id="{48A06B08-BD46-4D82-93DB-D25A4ED2293B}"/>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40;p77">
              <a:extLst>
                <a:ext uri="{FF2B5EF4-FFF2-40B4-BE49-F238E27FC236}">
                  <a16:creationId xmlns:a16="http://schemas.microsoft.com/office/drawing/2014/main" id="{C9BD0DA1-1280-4554-80B0-350426A75C71}"/>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1;p77">
              <a:extLst>
                <a:ext uri="{FF2B5EF4-FFF2-40B4-BE49-F238E27FC236}">
                  <a16:creationId xmlns:a16="http://schemas.microsoft.com/office/drawing/2014/main" id="{6181E8AF-C3E9-4CAD-9C1C-E32C244D0D62}"/>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2;p77">
              <a:extLst>
                <a:ext uri="{FF2B5EF4-FFF2-40B4-BE49-F238E27FC236}">
                  <a16:creationId xmlns:a16="http://schemas.microsoft.com/office/drawing/2014/main" id="{D4CBA4CB-A9EE-42D7-8CA1-94887B0FFD4D}"/>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3;p77">
              <a:extLst>
                <a:ext uri="{FF2B5EF4-FFF2-40B4-BE49-F238E27FC236}">
                  <a16:creationId xmlns:a16="http://schemas.microsoft.com/office/drawing/2014/main" id="{15C6349D-7F19-4F98-B422-05A031A56C7B}"/>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665973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4" name="Picture 3">
            <a:extLst>
              <a:ext uri="{FF2B5EF4-FFF2-40B4-BE49-F238E27FC236}">
                <a16:creationId xmlns:a16="http://schemas.microsoft.com/office/drawing/2014/main" id="{77C23B6E-01EE-41EC-BF6B-2AF298DC8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905000"/>
            <a:ext cx="9144000" cy="4841222"/>
          </a:xfrm>
          <a:prstGeom prst="rect">
            <a:avLst/>
          </a:prstGeom>
        </p:spPr>
      </p:pic>
      <p:sp>
        <p:nvSpPr>
          <p:cNvPr id="7" name="Rectangle 6">
            <a:extLst>
              <a:ext uri="{FF2B5EF4-FFF2-40B4-BE49-F238E27FC236}">
                <a16:creationId xmlns:a16="http://schemas.microsoft.com/office/drawing/2014/main" id="{8B57F94D-BB7A-46FB-841C-BFA8F6FE3419}"/>
              </a:ext>
            </a:extLst>
          </p:cNvPr>
          <p:cNvSpPr/>
          <p:nvPr/>
        </p:nvSpPr>
        <p:spPr>
          <a:xfrm>
            <a:off x="3657600" y="1524703"/>
            <a:ext cx="5507918"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User Vehicle Detail</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5" name="Google Shape;2435;p77">
            <a:extLst>
              <a:ext uri="{FF2B5EF4-FFF2-40B4-BE49-F238E27FC236}">
                <a16:creationId xmlns:a16="http://schemas.microsoft.com/office/drawing/2014/main" id="{4A8D772C-2BD9-46D8-B1E8-87AEDC34DE91}"/>
              </a:ext>
            </a:extLst>
          </p:cNvPr>
          <p:cNvGrpSpPr/>
          <p:nvPr/>
        </p:nvGrpSpPr>
        <p:grpSpPr>
          <a:xfrm>
            <a:off x="5714999" y="714871"/>
            <a:ext cx="762000" cy="457171"/>
            <a:chOff x="10300426" y="934234"/>
            <a:chExt cx="503388" cy="302014"/>
          </a:xfrm>
        </p:grpSpPr>
        <p:sp>
          <p:nvSpPr>
            <p:cNvPr id="6" name="Google Shape;2436;p77">
              <a:extLst>
                <a:ext uri="{FF2B5EF4-FFF2-40B4-BE49-F238E27FC236}">
                  <a16:creationId xmlns:a16="http://schemas.microsoft.com/office/drawing/2014/main" id="{81B9C2FF-9FD6-4A99-94DC-1C2A00E551EC}"/>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8" name="Google Shape;2437;p77">
              <a:extLst>
                <a:ext uri="{FF2B5EF4-FFF2-40B4-BE49-F238E27FC236}">
                  <a16:creationId xmlns:a16="http://schemas.microsoft.com/office/drawing/2014/main" id="{4757E66D-C32A-4936-9301-D27ED49BACA1}"/>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8;p77">
              <a:extLst>
                <a:ext uri="{FF2B5EF4-FFF2-40B4-BE49-F238E27FC236}">
                  <a16:creationId xmlns:a16="http://schemas.microsoft.com/office/drawing/2014/main" id="{F8569EAF-B16C-4A3D-8A34-2823558169AB}"/>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9;p77">
              <a:extLst>
                <a:ext uri="{FF2B5EF4-FFF2-40B4-BE49-F238E27FC236}">
                  <a16:creationId xmlns:a16="http://schemas.microsoft.com/office/drawing/2014/main" id="{DC529D6B-E9B7-482F-AF30-93B64C83D18D}"/>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40;p77">
              <a:extLst>
                <a:ext uri="{FF2B5EF4-FFF2-40B4-BE49-F238E27FC236}">
                  <a16:creationId xmlns:a16="http://schemas.microsoft.com/office/drawing/2014/main" id="{F4AFBC26-07B0-427B-9975-090674942F1C}"/>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1;p77">
              <a:extLst>
                <a:ext uri="{FF2B5EF4-FFF2-40B4-BE49-F238E27FC236}">
                  <a16:creationId xmlns:a16="http://schemas.microsoft.com/office/drawing/2014/main" id="{E1572EE9-F1E8-4F30-A792-1C6ADAC54146}"/>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2;p77">
              <a:extLst>
                <a:ext uri="{FF2B5EF4-FFF2-40B4-BE49-F238E27FC236}">
                  <a16:creationId xmlns:a16="http://schemas.microsoft.com/office/drawing/2014/main" id="{6027BF8E-6F39-4442-9980-49B7D9AEB041}"/>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3;p77">
              <a:extLst>
                <a:ext uri="{FF2B5EF4-FFF2-40B4-BE49-F238E27FC236}">
                  <a16:creationId xmlns:a16="http://schemas.microsoft.com/office/drawing/2014/main" id="{99117389-1F57-4BEC-A741-D3CACB46DD50}"/>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058885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sp>
        <p:nvSpPr>
          <p:cNvPr id="7" name="Rectangle 6">
            <a:extLst>
              <a:ext uri="{FF2B5EF4-FFF2-40B4-BE49-F238E27FC236}">
                <a16:creationId xmlns:a16="http://schemas.microsoft.com/office/drawing/2014/main" id="{8B57F94D-BB7A-46FB-841C-BFA8F6FE3419}"/>
              </a:ext>
            </a:extLst>
          </p:cNvPr>
          <p:cNvSpPr/>
          <p:nvPr/>
        </p:nvSpPr>
        <p:spPr>
          <a:xfrm>
            <a:off x="3657600" y="1524703"/>
            <a:ext cx="5283498"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User Click Print </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5" name="Picture 4">
            <a:extLst>
              <a:ext uri="{FF2B5EF4-FFF2-40B4-BE49-F238E27FC236}">
                <a16:creationId xmlns:a16="http://schemas.microsoft.com/office/drawing/2014/main" id="{C4B1A08B-A17D-4432-8444-28EDB6DC7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981200"/>
            <a:ext cx="8915400" cy="4692316"/>
          </a:xfrm>
          <a:prstGeom prst="rect">
            <a:avLst/>
          </a:prstGeom>
        </p:spPr>
      </p:pic>
      <p:grpSp>
        <p:nvGrpSpPr>
          <p:cNvPr id="6" name="Google Shape;2435;p77">
            <a:extLst>
              <a:ext uri="{FF2B5EF4-FFF2-40B4-BE49-F238E27FC236}">
                <a16:creationId xmlns:a16="http://schemas.microsoft.com/office/drawing/2014/main" id="{5C4B3BAE-31D4-4562-80BF-E0F9B45F7F4A}"/>
              </a:ext>
            </a:extLst>
          </p:cNvPr>
          <p:cNvGrpSpPr/>
          <p:nvPr/>
        </p:nvGrpSpPr>
        <p:grpSpPr>
          <a:xfrm>
            <a:off x="5714999" y="714871"/>
            <a:ext cx="762000" cy="457171"/>
            <a:chOff x="10300426" y="934234"/>
            <a:chExt cx="503388" cy="302014"/>
          </a:xfrm>
        </p:grpSpPr>
        <p:sp>
          <p:nvSpPr>
            <p:cNvPr id="8" name="Google Shape;2436;p77">
              <a:extLst>
                <a:ext uri="{FF2B5EF4-FFF2-40B4-BE49-F238E27FC236}">
                  <a16:creationId xmlns:a16="http://schemas.microsoft.com/office/drawing/2014/main" id="{DB2B6A05-E3F0-4BD5-B813-BF77AE7E484F}"/>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9" name="Google Shape;2437;p77">
              <a:extLst>
                <a:ext uri="{FF2B5EF4-FFF2-40B4-BE49-F238E27FC236}">
                  <a16:creationId xmlns:a16="http://schemas.microsoft.com/office/drawing/2014/main" id="{B3F78C07-39A0-43D5-8262-4E929F6F94A6}"/>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8;p77">
              <a:extLst>
                <a:ext uri="{FF2B5EF4-FFF2-40B4-BE49-F238E27FC236}">
                  <a16:creationId xmlns:a16="http://schemas.microsoft.com/office/drawing/2014/main" id="{73A8108C-9F0B-463C-B6A2-C649B82CDE00}"/>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9;p77">
              <a:extLst>
                <a:ext uri="{FF2B5EF4-FFF2-40B4-BE49-F238E27FC236}">
                  <a16:creationId xmlns:a16="http://schemas.microsoft.com/office/drawing/2014/main" id="{FD790260-0E82-4AD3-97C4-B7C82FD26E05}"/>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40;p77">
              <a:extLst>
                <a:ext uri="{FF2B5EF4-FFF2-40B4-BE49-F238E27FC236}">
                  <a16:creationId xmlns:a16="http://schemas.microsoft.com/office/drawing/2014/main" id="{60CFBB1A-9E69-4E5D-9D08-7C2A3F18BC41}"/>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1;p77">
              <a:extLst>
                <a:ext uri="{FF2B5EF4-FFF2-40B4-BE49-F238E27FC236}">
                  <a16:creationId xmlns:a16="http://schemas.microsoft.com/office/drawing/2014/main" id="{29EDE22E-100B-4298-9B5A-9FBDDE471124}"/>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2;p77">
              <a:extLst>
                <a:ext uri="{FF2B5EF4-FFF2-40B4-BE49-F238E27FC236}">
                  <a16:creationId xmlns:a16="http://schemas.microsoft.com/office/drawing/2014/main" id="{BB67E14C-2686-4DA0-8B56-2DF47573E5F2}"/>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3;p77">
              <a:extLst>
                <a:ext uri="{FF2B5EF4-FFF2-40B4-BE49-F238E27FC236}">
                  <a16:creationId xmlns:a16="http://schemas.microsoft.com/office/drawing/2014/main" id="{855E63C4-BDE9-4218-93EA-81EC8689FDB1}"/>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772861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7CF8D8A-1059-4410-AEF5-687DC374DB1C}"/>
              </a:ext>
            </a:extLst>
          </p:cNvPr>
          <p:cNvSpPr txBox="1">
            <a:spLocks noGrp="1"/>
          </p:cNvSpPr>
          <p:nvPr>
            <p:ph type="title"/>
          </p:nvPr>
        </p:nvSpPr>
        <p:spPr>
          <a:xfrm>
            <a:off x="2309656" y="595477"/>
            <a:ext cx="6289040" cy="695960"/>
          </a:xfrm>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pic>
        <p:nvPicPr>
          <p:cNvPr id="6" name="Picture 5">
            <a:extLst>
              <a:ext uri="{FF2B5EF4-FFF2-40B4-BE49-F238E27FC236}">
                <a16:creationId xmlns:a16="http://schemas.microsoft.com/office/drawing/2014/main" id="{7621DC39-737E-47CC-8C32-56824EBEE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27" y="2209800"/>
            <a:ext cx="9320746" cy="4281323"/>
          </a:xfrm>
          <a:prstGeom prst="rect">
            <a:avLst/>
          </a:prstGeom>
        </p:spPr>
      </p:pic>
      <p:sp>
        <p:nvSpPr>
          <p:cNvPr id="7" name="Rectangle 6">
            <a:extLst>
              <a:ext uri="{FF2B5EF4-FFF2-40B4-BE49-F238E27FC236}">
                <a16:creationId xmlns:a16="http://schemas.microsoft.com/office/drawing/2014/main" id="{056D75E5-E38C-4468-890A-77A791211B98}"/>
              </a:ext>
            </a:extLst>
          </p:cNvPr>
          <p:cNvSpPr/>
          <p:nvPr/>
        </p:nvSpPr>
        <p:spPr>
          <a:xfrm>
            <a:off x="3657600" y="1524703"/>
            <a:ext cx="4796185"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User Profile</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grpSp>
        <p:nvGrpSpPr>
          <p:cNvPr id="8" name="Google Shape;2435;p77">
            <a:extLst>
              <a:ext uri="{FF2B5EF4-FFF2-40B4-BE49-F238E27FC236}">
                <a16:creationId xmlns:a16="http://schemas.microsoft.com/office/drawing/2014/main" id="{E068F9AC-9125-4380-B9CB-5E47875102A6}"/>
              </a:ext>
            </a:extLst>
          </p:cNvPr>
          <p:cNvGrpSpPr/>
          <p:nvPr/>
        </p:nvGrpSpPr>
        <p:grpSpPr>
          <a:xfrm>
            <a:off x="5714999" y="714871"/>
            <a:ext cx="762000" cy="457171"/>
            <a:chOff x="10300426" y="934234"/>
            <a:chExt cx="503388" cy="302014"/>
          </a:xfrm>
        </p:grpSpPr>
        <p:sp>
          <p:nvSpPr>
            <p:cNvPr id="9" name="Google Shape;2436;p77">
              <a:extLst>
                <a:ext uri="{FF2B5EF4-FFF2-40B4-BE49-F238E27FC236}">
                  <a16:creationId xmlns:a16="http://schemas.microsoft.com/office/drawing/2014/main" id="{A67E21BD-3610-44A8-9D11-BD418936E1C6}"/>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7;p77">
              <a:extLst>
                <a:ext uri="{FF2B5EF4-FFF2-40B4-BE49-F238E27FC236}">
                  <a16:creationId xmlns:a16="http://schemas.microsoft.com/office/drawing/2014/main" id="{13D54A1B-1200-425D-9D36-2FBE1B667E82}"/>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8;p77">
              <a:extLst>
                <a:ext uri="{FF2B5EF4-FFF2-40B4-BE49-F238E27FC236}">
                  <a16:creationId xmlns:a16="http://schemas.microsoft.com/office/drawing/2014/main" id="{95B68132-93E3-43D6-84A7-943676610FC3}"/>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39;p77">
              <a:extLst>
                <a:ext uri="{FF2B5EF4-FFF2-40B4-BE49-F238E27FC236}">
                  <a16:creationId xmlns:a16="http://schemas.microsoft.com/office/drawing/2014/main" id="{68D236EB-DD2D-4084-94A9-F29AAADFAD33}"/>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0;p77">
              <a:extLst>
                <a:ext uri="{FF2B5EF4-FFF2-40B4-BE49-F238E27FC236}">
                  <a16:creationId xmlns:a16="http://schemas.microsoft.com/office/drawing/2014/main" id="{C7E7D777-7F73-49A3-980D-8C74F4C3144B}"/>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1;p77">
              <a:extLst>
                <a:ext uri="{FF2B5EF4-FFF2-40B4-BE49-F238E27FC236}">
                  <a16:creationId xmlns:a16="http://schemas.microsoft.com/office/drawing/2014/main" id="{BC7B3E48-6AB6-4DF4-BAD1-E3D851A099B8}"/>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2;p77">
              <a:extLst>
                <a:ext uri="{FF2B5EF4-FFF2-40B4-BE49-F238E27FC236}">
                  <a16:creationId xmlns:a16="http://schemas.microsoft.com/office/drawing/2014/main" id="{2EDF3078-E341-4159-A9EE-09CC00F46381}"/>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6" name="Google Shape;2443;p77">
              <a:extLst>
                <a:ext uri="{FF2B5EF4-FFF2-40B4-BE49-F238E27FC236}">
                  <a16:creationId xmlns:a16="http://schemas.microsoft.com/office/drawing/2014/main" id="{9357CAD5-B6A1-4CAD-A0B6-4040D5C2CBEA}"/>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904872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BBBAA16-3365-4C26-ACAD-FBB890A7E61B}"/>
              </a:ext>
            </a:extLst>
          </p:cNvPr>
          <p:cNvSpPr txBox="1">
            <a:spLocks noGrp="1"/>
          </p:cNvSpPr>
          <p:nvPr>
            <p:ph type="title"/>
          </p:nvPr>
        </p:nvSpPr>
        <p:spPr>
          <a:xfrm>
            <a:off x="2309656" y="595477"/>
            <a:ext cx="6289040" cy="695960"/>
          </a:xfrm>
          <a:prstGeom prst="rect">
            <a:avLst/>
          </a:prstGeom>
        </p:spPr>
        <p:txBody>
          <a:bodyPr vert="horz" wrap="square" lIns="0" tIns="12700" rIns="0" bIns="0" rtlCol="0">
            <a:spAutoFit/>
          </a:bodyPr>
          <a:lstStyle/>
          <a:p>
            <a:pPr marL="12700">
              <a:lnSpc>
                <a:spcPct val="100000"/>
              </a:lnSpc>
              <a:spcBef>
                <a:spcPts val="100"/>
              </a:spcBef>
            </a:pPr>
            <a:r>
              <a:rPr spc="-370" dirty="0"/>
              <a:t>Screen</a:t>
            </a:r>
            <a:r>
              <a:rPr spc="-245" dirty="0"/>
              <a:t> </a:t>
            </a:r>
            <a:r>
              <a:rPr spc="-520" dirty="0"/>
              <a:t>Shot</a:t>
            </a:r>
          </a:p>
        </p:txBody>
      </p:sp>
      <p:sp>
        <p:nvSpPr>
          <p:cNvPr id="5" name="Rectangle 4">
            <a:extLst>
              <a:ext uri="{FF2B5EF4-FFF2-40B4-BE49-F238E27FC236}">
                <a16:creationId xmlns:a16="http://schemas.microsoft.com/office/drawing/2014/main" id="{F3E27C7D-EC0F-4773-BF61-9BDD73119BF3}"/>
              </a:ext>
            </a:extLst>
          </p:cNvPr>
          <p:cNvSpPr/>
          <p:nvPr/>
        </p:nvSpPr>
        <p:spPr>
          <a:xfrm>
            <a:off x="3657600" y="1524703"/>
            <a:ext cx="6617196" cy="380297"/>
          </a:xfrm>
          <a:prstGeom prst="rect">
            <a:avLst/>
          </a:prstGeom>
        </p:spPr>
        <p:txBody>
          <a:bodyPr wrap="none">
            <a:spAutoFit/>
          </a:bodyPr>
          <a:lstStyle/>
          <a:p>
            <a:pPr marL="850265" marR="1557655" indent="-311150">
              <a:lnSpc>
                <a:spcPct val="110000"/>
              </a:lnSpc>
              <a:spcBef>
                <a:spcPts val="0"/>
              </a:spcBef>
              <a:spcAft>
                <a:spcPts val="75"/>
              </a:spcAft>
            </a:pPr>
            <a:r>
              <a:rPr lang="en-US" sz="1800" b="1" dirty="0" err="1">
                <a:effectLst/>
                <a:latin typeface="Times New Roman" panose="02020603050405020304" pitchFamily="18" charset="0"/>
                <a:ea typeface="Calibri" panose="020F0502020204030204" pitchFamily="34" charset="0"/>
                <a:cs typeface="Shruti" panose="020B0502040204020203" pitchFamily="34" charset="0"/>
              </a:rPr>
              <a:t>ScreenShot</a:t>
            </a:r>
            <a:r>
              <a:rPr lang="en-US" sz="1800" b="1" dirty="0">
                <a:effectLst/>
                <a:latin typeface="Times New Roman" panose="02020603050405020304" pitchFamily="18" charset="0"/>
                <a:ea typeface="Calibri" panose="020F0502020204030204" pitchFamily="34" charset="0"/>
                <a:cs typeface="Shruti" panose="020B0502040204020203" pitchFamily="34" charset="0"/>
              </a:rPr>
              <a:t> : User Profile Change Password</a:t>
            </a:r>
            <a:endParaRPr lang="en-US" sz="14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7" name="Picture 6">
            <a:extLst>
              <a:ext uri="{FF2B5EF4-FFF2-40B4-BE49-F238E27FC236}">
                <a16:creationId xmlns:a16="http://schemas.microsoft.com/office/drawing/2014/main" id="{BAB33E6D-2DEA-4447-9575-DDFB46E8D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133553"/>
            <a:ext cx="8839200" cy="3929045"/>
          </a:xfrm>
          <a:prstGeom prst="rect">
            <a:avLst/>
          </a:prstGeom>
        </p:spPr>
      </p:pic>
      <p:grpSp>
        <p:nvGrpSpPr>
          <p:cNvPr id="8" name="Google Shape;2435;p77">
            <a:extLst>
              <a:ext uri="{FF2B5EF4-FFF2-40B4-BE49-F238E27FC236}">
                <a16:creationId xmlns:a16="http://schemas.microsoft.com/office/drawing/2014/main" id="{83D2560B-AF37-4ABD-B7C6-98AD5517D205}"/>
              </a:ext>
            </a:extLst>
          </p:cNvPr>
          <p:cNvGrpSpPr/>
          <p:nvPr/>
        </p:nvGrpSpPr>
        <p:grpSpPr>
          <a:xfrm>
            <a:off x="5714999" y="714871"/>
            <a:ext cx="762000" cy="457171"/>
            <a:chOff x="10300426" y="934234"/>
            <a:chExt cx="503388" cy="302014"/>
          </a:xfrm>
        </p:grpSpPr>
        <p:sp>
          <p:nvSpPr>
            <p:cNvPr id="9" name="Google Shape;2436;p77">
              <a:extLst>
                <a:ext uri="{FF2B5EF4-FFF2-40B4-BE49-F238E27FC236}">
                  <a16:creationId xmlns:a16="http://schemas.microsoft.com/office/drawing/2014/main" id="{127677B4-06D4-44F8-90E3-44537A967AE6}"/>
                </a:ext>
              </a:extLst>
            </p:cNvPr>
            <p:cNvSpPr/>
            <p:nvPr/>
          </p:nvSpPr>
          <p:spPr>
            <a:xfrm>
              <a:off x="10711572" y="1061749"/>
              <a:ext cx="92242" cy="127842"/>
            </a:xfrm>
            <a:custGeom>
              <a:avLst/>
              <a:gdLst/>
              <a:ahLst/>
              <a:cxnLst/>
              <a:rect l="l" t="t" r="r" b="b"/>
              <a:pathLst>
                <a:path w="1977" h="2740" extrusionOk="0">
                  <a:moveTo>
                    <a:pt x="1501" y="1"/>
                  </a:moveTo>
                  <a:cubicBezTo>
                    <a:pt x="1405" y="25"/>
                    <a:pt x="1358" y="96"/>
                    <a:pt x="1358" y="191"/>
                  </a:cubicBezTo>
                  <a:lnTo>
                    <a:pt x="1620" y="1620"/>
                  </a:lnTo>
                  <a:cubicBezTo>
                    <a:pt x="1667" y="1906"/>
                    <a:pt x="1477" y="2168"/>
                    <a:pt x="1191" y="2239"/>
                  </a:cubicBezTo>
                  <a:lnTo>
                    <a:pt x="191" y="2430"/>
                  </a:lnTo>
                  <a:cubicBezTo>
                    <a:pt x="0" y="2454"/>
                    <a:pt x="24" y="2740"/>
                    <a:pt x="215" y="2740"/>
                  </a:cubicBezTo>
                  <a:lnTo>
                    <a:pt x="1262" y="2549"/>
                  </a:lnTo>
                  <a:cubicBezTo>
                    <a:pt x="1477" y="2501"/>
                    <a:pt x="1667" y="2382"/>
                    <a:pt x="1786" y="2192"/>
                  </a:cubicBezTo>
                  <a:cubicBezTo>
                    <a:pt x="1929" y="2001"/>
                    <a:pt x="1977" y="1787"/>
                    <a:pt x="1929" y="1573"/>
                  </a:cubicBezTo>
                  <a:lnTo>
                    <a:pt x="1667" y="144"/>
                  </a:lnTo>
                  <a:cubicBezTo>
                    <a:pt x="1643" y="49"/>
                    <a:pt x="1572" y="1"/>
                    <a:pt x="1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2437;p77">
              <a:extLst>
                <a:ext uri="{FF2B5EF4-FFF2-40B4-BE49-F238E27FC236}">
                  <a16:creationId xmlns:a16="http://schemas.microsoft.com/office/drawing/2014/main" id="{9F606E42-8CF4-4995-8984-2E467A621CB6}"/>
                </a:ext>
              </a:extLst>
            </p:cNvPr>
            <p:cNvSpPr/>
            <p:nvPr/>
          </p:nvSpPr>
          <p:spPr>
            <a:xfrm>
              <a:off x="10404892" y="934234"/>
              <a:ext cx="378952" cy="292029"/>
            </a:xfrm>
            <a:custGeom>
              <a:avLst/>
              <a:gdLst/>
              <a:ahLst/>
              <a:cxnLst/>
              <a:rect l="l" t="t" r="r" b="b"/>
              <a:pathLst>
                <a:path w="8122" h="6259" extrusionOk="0">
                  <a:moveTo>
                    <a:pt x="6210" y="320"/>
                  </a:moveTo>
                  <a:cubicBezTo>
                    <a:pt x="6298" y="320"/>
                    <a:pt x="6383" y="346"/>
                    <a:pt x="6454" y="400"/>
                  </a:cubicBezTo>
                  <a:cubicBezTo>
                    <a:pt x="6549" y="448"/>
                    <a:pt x="6621" y="567"/>
                    <a:pt x="6645" y="686"/>
                  </a:cubicBezTo>
                  <a:lnTo>
                    <a:pt x="6668" y="805"/>
                  </a:lnTo>
                  <a:lnTo>
                    <a:pt x="1739" y="1710"/>
                  </a:lnTo>
                  <a:cubicBezTo>
                    <a:pt x="1286" y="1781"/>
                    <a:pt x="977" y="2234"/>
                    <a:pt x="1072" y="2686"/>
                  </a:cubicBezTo>
                  <a:lnTo>
                    <a:pt x="1525" y="5211"/>
                  </a:lnTo>
                  <a:lnTo>
                    <a:pt x="1429" y="5211"/>
                  </a:lnTo>
                  <a:cubicBezTo>
                    <a:pt x="1402" y="5216"/>
                    <a:pt x="1374" y="5219"/>
                    <a:pt x="1347" y="5219"/>
                  </a:cubicBezTo>
                  <a:cubicBezTo>
                    <a:pt x="1139" y="5219"/>
                    <a:pt x="950" y="5064"/>
                    <a:pt x="929" y="4853"/>
                  </a:cubicBezTo>
                  <a:lnTo>
                    <a:pt x="358" y="1829"/>
                  </a:lnTo>
                  <a:cubicBezTo>
                    <a:pt x="310" y="1591"/>
                    <a:pt x="477" y="1353"/>
                    <a:pt x="715" y="1305"/>
                  </a:cubicBezTo>
                  <a:lnTo>
                    <a:pt x="6121" y="329"/>
                  </a:lnTo>
                  <a:cubicBezTo>
                    <a:pt x="6151" y="323"/>
                    <a:pt x="6180" y="320"/>
                    <a:pt x="6210" y="320"/>
                  </a:cubicBezTo>
                  <a:close/>
                  <a:moveTo>
                    <a:pt x="6224" y="1"/>
                  </a:moveTo>
                  <a:cubicBezTo>
                    <a:pt x="6173" y="1"/>
                    <a:pt x="6122" y="7"/>
                    <a:pt x="6073" y="19"/>
                  </a:cubicBezTo>
                  <a:lnTo>
                    <a:pt x="667" y="995"/>
                  </a:lnTo>
                  <a:cubicBezTo>
                    <a:pt x="262" y="1091"/>
                    <a:pt x="0" y="1496"/>
                    <a:pt x="72" y="1900"/>
                  </a:cubicBezTo>
                  <a:lnTo>
                    <a:pt x="643" y="4925"/>
                  </a:lnTo>
                  <a:cubicBezTo>
                    <a:pt x="715" y="5282"/>
                    <a:pt x="1001" y="5520"/>
                    <a:pt x="1358" y="5544"/>
                  </a:cubicBezTo>
                  <a:lnTo>
                    <a:pt x="1501" y="5544"/>
                  </a:lnTo>
                  <a:lnTo>
                    <a:pt x="1596" y="5520"/>
                  </a:lnTo>
                  <a:lnTo>
                    <a:pt x="1596" y="5568"/>
                  </a:lnTo>
                  <a:cubicBezTo>
                    <a:pt x="1667" y="5973"/>
                    <a:pt x="2001" y="6258"/>
                    <a:pt x="2406" y="6258"/>
                  </a:cubicBezTo>
                  <a:lnTo>
                    <a:pt x="2572" y="6258"/>
                  </a:lnTo>
                  <a:lnTo>
                    <a:pt x="6049" y="5615"/>
                  </a:lnTo>
                  <a:cubicBezTo>
                    <a:pt x="6145" y="5592"/>
                    <a:pt x="6192" y="5520"/>
                    <a:pt x="6168" y="5425"/>
                  </a:cubicBezTo>
                  <a:cubicBezTo>
                    <a:pt x="6168" y="5346"/>
                    <a:pt x="6103" y="5300"/>
                    <a:pt x="6040" y="5300"/>
                  </a:cubicBezTo>
                  <a:cubicBezTo>
                    <a:pt x="6027" y="5300"/>
                    <a:pt x="6014" y="5302"/>
                    <a:pt x="6002" y="5306"/>
                  </a:cubicBezTo>
                  <a:lnTo>
                    <a:pt x="6002" y="5282"/>
                  </a:lnTo>
                  <a:lnTo>
                    <a:pt x="2525" y="5925"/>
                  </a:lnTo>
                  <a:cubicBezTo>
                    <a:pt x="2495" y="5930"/>
                    <a:pt x="2466" y="5932"/>
                    <a:pt x="2437" y="5932"/>
                  </a:cubicBezTo>
                  <a:cubicBezTo>
                    <a:pt x="2187" y="5932"/>
                    <a:pt x="1972" y="5753"/>
                    <a:pt x="1929" y="5496"/>
                  </a:cubicBezTo>
                  <a:lnTo>
                    <a:pt x="1382" y="2639"/>
                  </a:lnTo>
                  <a:cubicBezTo>
                    <a:pt x="1358" y="2353"/>
                    <a:pt x="1525" y="2091"/>
                    <a:pt x="1810" y="2043"/>
                  </a:cubicBezTo>
                  <a:lnTo>
                    <a:pt x="7049" y="1067"/>
                  </a:lnTo>
                  <a:cubicBezTo>
                    <a:pt x="7079" y="1062"/>
                    <a:pt x="7108" y="1060"/>
                    <a:pt x="7137" y="1060"/>
                  </a:cubicBezTo>
                  <a:cubicBezTo>
                    <a:pt x="7387" y="1060"/>
                    <a:pt x="7602" y="1239"/>
                    <a:pt x="7645" y="1496"/>
                  </a:cubicBezTo>
                  <a:lnTo>
                    <a:pt x="7788" y="2210"/>
                  </a:lnTo>
                  <a:cubicBezTo>
                    <a:pt x="7812" y="2305"/>
                    <a:pt x="7883" y="2353"/>
                    <a:pt x="7978" y="2353"/>
                  </a:cubicBezTo>
                  <a:cubicBezTo>
                    <a:pt x="8050" y="2329"/>
                    <a:pt x="8121" y="2258"/>
                    <a:pt x="8097" y="2162"/>
                  </a:cubicBezTo>
                  <a:lnTo>
                    <a:pt x="7954" y="1424"/>
                  </a:lnTo>
                  <a:cubicBezTo>
                    <a:pt x="7931" y="1210"/>
                    <a:pt x="7788" y="1019"/>
                    <a:pt x="7621" y="900"/>
                  </a:cubicBezTo>
                  <a:cubicBezTo>
                    <a:pt x="7478" y="793"/>
                    <a:pt x="7308" y="739"/>
                    <a:pt x="7142" y="739"/>
                  </a:cubicBezTo>
                  <a:cubicBezTo>
                    <a:pt x="7087" y="739"/>
                    <a:pt x="7032" y="745"/>
                    <a:pt x="6978" y="757"/>
                  </a:cubicBezTo>
                  <a:lnTo>
                    <a:pt x="6954" y="638"/>
                  </a:lnTo>
                  <a:cubicBezTo>
                    <a:pt x="6930" y="424"/>
                    <a:pt x="6811" y="257"/>
                    <a:pt x="6645" y="138"/>
                  </a:cubicBezTo>
                  <a:cubicBezTo>
                    <a:pt x="6521" y="50"/>
                    <a:pt x="6371" y="1"/>
                    <a:pt x="622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2438;p77">
              <a:extLst>
                <a:ext uri="{FF2B5EF4-FFF2-40B4-BE49-F238E27FC236}">
                  <a16:creationId xmlns:a16="http://schemas.microsoft.com/office/drawing/2014/main" id="{F4BD76D6-0221-4156-B96C-1768050D5FD1}"/>
                </a:ext>
              </a:extLst>
            </p:cNvPr>
            <p:cNvSpPr/>
            <p:nvPr/>
          </p:nvSpPr>
          <p:spPr>
            <a:xfrm>
              <a:off x="10560448" y="1031748"/>
              <a:ext cx="154483" cy="130501"/>
            </a:xfrm>
            <a:custGeom>
              <a:avLst/>
              <a:gdLst/>
              <a:ahLst/>
              <a:cxnLst/>
              <a:rect l="l" t="t" r="r" b="b"/>
              <a:pathLst>
                <a:path w="3311" h="2797" extrusionOk="0">
                  <a:moveTo>
                    <a:pt x="1453" y="334"/>
                  </a:moveTo>
                  <a:cubicBezTo>
                    <a:pt x="2048" y="334"/>
                    <a:pt x="2525" y="811"/>
                    <a:pt x="2525" y="1406"/>
                  </a:cubicBezTo>
                  <a:cubicBezTo>
                    <a:pt x="2525" y="2052"/>
                    <a:pt x="1988" y="2479"/>
                    <a:pt x="1435" y="2479"/>
                  </a:cubicBezTo>
                  <a:cubicBezTo>
                    <a:pt x="1172" y="2479"/>
                    <a:pt x="906" y="2383"/>
                    <a:pt x="691" y="2168"/>
                  </a:cubicBezTo>
                  <a:cubicBezTo>
                    <a:pt x="0" y="1477"/>
                    <a:pt x="477" y="334"/>
                    <a:pt x="1453" y="334"/>
                  </a:cubicBezTo>
                  <a:close/>
                  <a:moveTo>
                    <a:pt x="1453" y="1"/>
                  </a:moveTo>
                  <a:cubicBezTo>
                    <a:pt x="667" y="1"/>
                    <a:pt x="48" y="644"/>
                    <a:pt x="48" y="1406"/>
                  </a:cubicBezTo>
                  <a:cubicBezTo>
                    <a:pt x="48" y="2242"/>
                    <a:pt x="732" y="2796"/>
                    <a:pt x="1448" y="2796"/>
                  </a:cubicBezTo>
                  <a:cubicBezTo>
                    <a:pt x="1792" y="2796"/>
                    <a:pt x="2144" y="2668"/>
                    <a:pt x="2430" y="2382"/>
                  </a:cubicBezTo>
                  <a:cubicBezTo>
                    <a:pt x="3311" y="1501"/>
                    <a:pt x="2691" y="1"/>
                    <a:pt x="1453"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2" name="Google Shape;2439;p77">
              <a:extLst>
                <a:ext uri="{FF2B5EF4-FFF2-40B4-BE49-F238E27FC236}">
                  <a16:creationId xmlns:a16="http://schemas.microsoft.com/office/drawing/2014/main" id="{B9CEF9EB-21D2-4D68-97D4-C4387B95EE19}"/>
                </a:ext>
              </a:extLst>
            </p:cNvPr>
            <p:cNvSpPr/>
            <p:nvPr/>
          </p:nvSpPr>
          <p:spPr>
            <a:xfrm>
              <a:off x="10300426" y="1118158"/>
              <a:ext cx="61168" cy="25895"/>
            </a:xfrm>
            <a:custGeom>
              <a:avLst/>
              <a:gdLst/>
              <a:ahLst/>
              <a:cxnLst/>
              <a:rect l="l" t="t" r="r" b="b"/>
              <a:pathLst>
                <a:path w="1311" h="555" extrusionOk="0">
                  <a:moveTo>
                    <a:pt x="1135" y="0"/>
                  </a:moveTo>
                  <a:cubicBezTo>
                    <a:pt x="1122" y="0"/>
                    <a:pt x="1109" y="2"/>
                    <a:pt x="1096" y="6"/>
                  </a:cubicBezTo>
                  <a:lnTo>
                    <a:pt x="144" y="245"/>
                  </a:lnTo>
                  <a:cubicBezTo>
                    <a:pt x="48" y="245"/>
                    <a:pt x="1" y="340"/>
                    <a:pt x="25" y="435"/>
                  </a:cubicBezTo>
                  <a:cubicBezTo>
                    <a:pt x="48" y="507"/>
                    <a:pt x="120" y="554"/>
                    <a:pt x="191" y="554"/>
                  </a:cubicBezTo>
                  <a:lnTo>
                    <a:pt x="215" y="554"/>
                  </a:lnTo>
                  <a:lnTo>
                    <a:pt x="215" y="530"/>
                  </a:lnTo>
                  <a:lnTo>
                    <a:pt x="1168" y="316"/>
                  </a:lnTo>
                  <a:cubicBezTo>
                    <a:pt x="1263" y="292"/>
                    <a:pt x="1311" y="197"/>
                    <a:pt x="1287" y="125"/>
                  </a:cubicBezTo>
                  <a:cubicBezTo>
                    <a:pt x="1267" y="47"/>
                    <a:pt x="1198" y="0"/>
                    <a:pt x="113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3" name="Google Shape;2440;p77">
              <a:extLst>
                <a:ext uri="{FF2B5EF4-FFF2-40B4-BE49-F238E27FC236}">
                  <a16:creationId xmlns:a16="http://schemas.microsoft.com/office/drawing/2014/main" id="{7D5E2CE9-BD12-4804-9935-B1AAE408556E}"/>
                </a:ext>
              </a:extLst>
            </p:cNvPr>
            <p:cNvSpPr/>
            <p:nvPr/>
          </p:nvSpPr>
          <p:spPr>
            <a:xfrm>
              <a:off x="10358235" y="1195983"/>
              <a:ext cx="60048" cy="25848"/>
            </a:xfrm>
            <a:custGeom>
              <a:avLst/>
              <a:gdLst/>
              <a:ahLst/>
              <a:cxnLst/>
              <a:rect l="l" t="t" r="r" b="b"/>
              <a:pathLst>
                <a:path w="1287" h="554" extrusionOk="0">
                  <a:moveTo>
                    <a:pt x="1110" y="1"/>
                  </a:moveTo>
                  <a:cubicBezTo>
                    <a:pt x="1097" y="1"/>
                    <a:pt x="1085" y="2"/>
                    <a:pt x="1072" y="5"/>
                  </a:cubicBezTo>
                  <a:lnTo>
                    <a:pt x="1096" y="29"/>
                  </a:lnTo>
                  <a:lnTo>
                    <a:pt x="143" y="244"/>
                  </a:lnTo>
                  <a:cubicBezTo>
                    <a:pt x="0" y="315"/>
                    <a:pt x="24" y="529"/>
                    <a:pt x="167" y="553"/>
                  </a:cubicBezTo>
                  <a:lnTo>
                    <a:pt x="215" y="553"/>
                  </a:lnTo>
                  <a:lnTo>
                    <a:pt x="1167" y="315"/>
                  </a:lnTo>
                  <a:cubicBezTo>
                    <a:pt x="1239" y="291"/>
                    <a:pt x="1286" y="220"/>
                    <a:pt x="1262" y="124"/>
                  </a:cubicBezTo>
                  <a:cubicBezTo>
                    <a:pt x="1262" y="63"/>
                    <a:pt x="1191" y="1"/>
                    <a:pt x="111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4" name="Google Shape;2441;p77">
              <a:extLst>
                <a:ext uri="{FF2B5EF4-FFF2-40B4-BE49-F238E27FC236}">
                  <a16:creationId xmlns:a16="http://schemas.microsoft.com/office/drawing/2014/main" id="{24CA327D-B781-484E-8A87-7180825469C6}"/>
                </a:ext>
              </a:extLst>
            </p:cNvPr>
            <p:cNvSpPr/>
            <p:nvPr/>
          </p:nvSpPr>
          <p:spPr>
            <a:xfrm>
              <a:off x="10311531" y="1152871"/>
              <a:ext cx="86736" cy="31167"/>
            </a:xfrm>
            <a:custGeom>
              <a:avLst/>
              <a:gdLst/>
              <a:ahLst/>
              <a:cxnLst/>
              <a:rect l="l" t="t" r="r" b="b"/>
              <a:pathLst>
                <a:path w="1859" h="668" extrusionOk="0">
                  <a:moveTo>
                    <a:pt x="1644" y="1"/>
                  </a:moveTo>
                  <a:lnTo>
                    <a:pt x="144" y="382"/>
                  </a:lnTo>
                  <a:cubicBezTo>
                    <a:pt x="1" y="453"/>
                    <a:pt x="25" y="644"/>
                    <a:pt x="192" y="667"/>
                  </a:cubicBezTo>
                  <a:lnTo>
                    <a:pt x="215" y="667"/>
                  </a:lnTo>
                  <a:lnTo>
                    <a:pt x="1716" y="286"/>
                  </a:lnTo>
                  <a:cubicBezTo>
                    <a:pt x="1859" y="215"/>
                    <a:pt x="1811" y="1"/>
                    <a:pt x="1644"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5" name="Google Shape;2442;p77">
              <a:extLst>
                <a:ext uri="{FF2B5EF4-FFF2-40B4-BE49-F238E27FC236}">
                  <a16:creationId xmlns:a16="http://schemas.microsoft.com/office/drawing/2014/main" id="{DC11A6D9-3190-4BFF-A3DF-E343F9872F3F}"/>
                </a:ext>
              </a:extLst>
            </p:cNvPr>
            <p:cNvSpPr/>
            <p:nvPr/>
          </p:nvSpPr>
          <p:spPr>
            <a:xfrm>
              <a:off x="10380444" y="1108033"/>
              <a:ext cx="27061" cy="17123"/>
            </a:xfrm>
            <a:custGeom>
              <a:avLst/>
              <a:gdLst/>
              <a:ahLst/>
              <a:cxnLst/>
              <a:rect l="l" t="t" r="r" b="b"/>
              <a:pathLst>
                <a:path w="580" h="367" extrusionOk="0">
                  <a:moveTo>
                    <a:pt x="375" y="0"/>
                  </a:moveTo>
                  <a:cubicBezTo>
                    <a:pt x="362" y="0"/>
                    <a:pt x="348" y="3"/>
                    <a:pt x="334" y="9"/>
                  </a:cubicBezTo>
                  <a:lnTo>
                    <a:pt x="143" y="57"/>
                  </a:lnTo>
                  <a:cubicBezTo>
                    <a:pt x="0" y="128"/>
                    <a:pt x="24" y="342"/>
                    <a:pt x="167" y="366"/>
                  </a:cubicBezTo>
                  <a:lnTo>
                    <a:pt x="215" y="366"/>
                  </a:lnTo>
                  <a:lnTo>
                    <a:pt x="405" y="319"/>
                  </a:lnTo>
                  <a:cubicBezTo>
                    <a:pt x="580" y="319"/>
                    <a:pt x="515" y="0"/>
                    <a:pt x="37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6" name="Google Shape;2443;p77">
              <a:extLst>
                <a:ext uri="{FF2B5EF4-FFF2-40B4-BE49-F238E27FC236}">
                  <a16:creationId xmlns:a16="http://schemas.microsoft.com/office/drawing/2014/main" id="{D8DFEEBB-365D-405C-B249-201113AE1DF7}"/>
                </a:ext>
              </a:extLst>
            </p:cNvPr>
            <p:cNvSpPr/>
            <p:nvPr/>
          </p:nvSpPr>
          <p:spPr>
            <a:xfrm>
              <a:off x="10305978" y="1217305"/>
              <a:ext cx="32287" cy="18943"/>
            </a:xfrm>
            <a:custGeom>
              <a:avLst/>
              <a:gdLst/>
              <a:ahLst/>
              <a:cxnLst/>
              <a:rect l="l" t="t" r="r" b="b"/>
              <a:pathLst>
                <a:path w="692" h="406" extrusionOk="0">
                  <a:moveTo>
                    <a:pt x="501" y="1"/>
                  </a:moveTo>
                  <a:lnTo>
                    <a:pt x="501" y="25"/>
                  </a:lnTo>
                  <a:lnTo>
                    <a:pt x="144" y="96"/>
                  </a:lnTo>
                  <a:cubicBezTo>
                    <a:pt x="1" y="168"/>
                    <a:pt x="25" y="358"/>
                    <a:pt x="168" y="406"/>
                  </a:cubicBezTo>
                  <a:lnTo>
                    <a:pt x="215" y="406"/>
                  </a:lnTo>
                  <a:lnTo>
                    <a:pt x="572" y="310"/>
                  </a:lnTo>
                  <a:cubicBezTo>
                    <a:pt x="644" y="287"/>
                    <a:pt x="692" y="215"/>
                    <a:pt x="668" y="120"/>
                  </a:cubicBezTo>
                  <a:cubicBezTo>
                    <a:pt x="668" y="49"/>
                    <a:pt x="572" y="1"/>
                    <a:pt x="501"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997973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45" dirty="0"/>
              <a:t>Limitation</a:t>
            </a:r>
            <a:r>
              <a:rPr spc="-245" dirty="0"/>
              <a:t> </a:t>
            </a:r>
            <a:r>
              <a:rPr spc="-305" dirty="0"/>
              <a:t>of</a:t>
            </a:r>
            <a:r>
              <a:rPr spc="-240" dirty="0"/>
              <a:t> </a:t>
            </a:r>
            <a:r>
              <a:rPr spc="-480" dirty="0"/>
              <a:t>system</a:t>
            </a:r>
          </a:p>
        </p:txBody>
      </p:sp>
      <p:sp>
        <p:nvSpPr>
          <p:cNvPr id="7" name="Rectangle 2">
            <a:extLst>
              <a:ext uri="{FF2B5EF4-FFF2-40B4-BE49-F238E27FC236}">
                <a16:creationId xmlns:a16="http://schemas.microsoft.com/office/drawing/2014/main" id="{F2353CFA-F89C-4864-BF42-3C6352CA3B20}"/>
              </a:ext>
            </a:extLst>
          </p:cNvPr>
          <p:cNvSpPr>
            <a:spLocks noChangeArrowheads="1"/>
          </p:cNvSpPr>
          <p:nvPr/>
        </p:nvSpPr>
        <p:spPr bwMode="auto">
          <a:xfrm>
            <a:off x="1905000" y="2043499"/>
            <a:ext cx="838200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Scalability Issues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May not perform well with high vehicle volumes.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 Real-time Updates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Parking space availability isn't shown live.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 Online Payment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Lacks integrated payment gateway.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Limited User Interaction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Needs mobile app/SMS support.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Security Gaps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Lacks encryption and robust authentication.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 LPR Integration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Manual vehicle detail entry still required.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Internet Dependence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Needs constant connectivity.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Manual Maintenance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Updates and bug fixes may need technical help.</a:t>
            </a:r>
          </a:p>
        </p:txBody>
      </p:sp>
      <p:grpSp>
        <p:nvGrpSpPr>
          <p:cNvPr id="8" name="Google Shape;12185;p93">
            <a:extLst>
              <a:ext uri="{FF2B5EF4-FFF2-40B4-BE49-F238E27FC236}">
                <a16:creationId xmlns:a16="http://schemas.microsoft.com/office/drawing/2014/main" id="{B1DFCA90-6DD3-4564-8F8D-CBDE9D85988D}"/>
              </a:ext>
            </a:extLst>
          </p:cNvPr>
          <p:cNvGrpSpPr/>
          <p:nvPr/>
        </p:nvGrpSpPr>
        <p:grpSpPr>
          <a:xfrm>
            <a:off x="7860653" y="436193"/>
            <a:ext cx="752183" cy="1014527"/>
            <a:chOff x="3121167" y="2884883"/>
            <a:chExt cx="258414" cy="348543"/>
          </a:xfrm>
        </p:grpSpPr>
        <p:sp>
          <p:nvSpPr>
            <p:cNvPr id="9" name="Google Shape;12186;p93">
              <a:extLst>
                <a:ext uri="{FF2B5EF4-FFF2-40B4-BE49-F238E27FC236}">
                  <a16:creationId xmlns:a16="http://schemas.microsoft.com/office/drawing/2014/main" id="{8B64348C-7FC8-4F29-A63C-B7A212F97EEA}"/>
                </a:ext>
              </a:extLst>
            </p:cNvPr>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87;p93">
              <a:extLst>
                <a:ext uri="{FF2B5EF4-FFF2-40B4-BE49-F238E27FC236}">
                  <a16:creationId xmlns:a16="http://schemas.microsoft.com/office/drawing/2014/main" id="{F0E626E2-66E2-4674-8564-249D03D0C665}"/>
                </a:ext>
              </a:extLst>
            </p:cNvPr>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188;p93">
              <a:extLst>
                <a:ext uri="{FF2B5EF4-FFF2-40B4-BE49-F238E27FC236}">
                  <a16:creationId xmlns:a16="http://schemas.microsoft.com/office/drawing/2014/main" id="{AD132494-C2B3-4910-AABA-6067461B1078}"/>
                </a:ext>
              </a:extLst>
            </p:cNvPr>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89;p93">
              <a:extLst>
                <a:ext uri="{FF2B5EF4-FFF2-40B4-BE49-F238E27FC236}">
                  <a16:creationId xmlns:a16="http://schemas.microsoft.com/office/drawing/2014/main" id="{9A5B6750-9A74-4F9C-B04E-12422A475170}"/>
                </a:ext>
              </a:extLst>
            </p:cNvPr>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90;p93">
              <a:extLst>
                <a:ext uri="{FF2B5EF4-FFF2-40B4-BE49-F238E27FC236}">
                  <a16:creationId xmlns:a16="http://schemas.microsoft.com/office/drawing/2014/main" id="{BCA3884D-DE1D-481C-B22E-FDD52B4269FF}"/>
                </a:ext>
              </a:extLst>
            </p:cNvPr>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91;p93">
              <a:extLst>
                <a:ext uri="{FF2B5EF4-FFF2-40B4-BE49-F238E27FC236}">
                  <a16:creationId xmlns:a16="http://schemas.microsoft.com/office/drawing/2014/main" id="{DC5E136A-8185-4F1B-868A-C5AD79206321}"/>
                </a:ext>
              </a:extLst>
            </p:cNvPr>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92;p93">
              <a:extLst>
                <a:ext uri="{FF2B5EF4-FFF2-40B4-BE49-F238E27FC236}">
                  <a16:creationId xmlns:a16="http://schemas.microsoft.com/office/drawing/2014/main" id="{58E2A01B-0FAA-4A79-970E-854BBCFED3F1}"/>
                </a:ext>
              </a:extLst>
            </p:cNvPr>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93;p93">
              <a:extLst>
                <a:ext uri="{FF2B5EF4-FFF2-40B4-BE49-F238E27FC236}">
                  <a16:creationId xmlns:a16="http://schemas.microsoft.com/office/drawing/2014/main" id="{D3F8B4C7-5B7D-4932-A8D6-E665A4E3122D}"/>
                </a:ext>
              </a:extLst>
            </p:cNvPr>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75" dirty="0"/>
              <a:t>Future</a:t>
            </a:r>
            <a:r>
              <a:rPr spc="-240" dirty="0"/>
              <a:t> </a:t>
            </a:r>
            <a:r>
              <a:rPr spc="-275" dirty="0"/>
              <a:t>Scope</a:t>
            </a:r>
            <a:r>
              <a:rPr spc="-240" dirty="0"/>
              <a:t> </a:t>
            </a:r>
            <a:r>
              <a:rPr spc="-305" dirty="0"/>
              <a:t>of</a:t>
            </a:r>
            <a:r>
              <a:rPr spc="-235" dirty="0"/>
              <a:t> </a:t>
            </a:r>
            <a:r>
              <a:rPr spc="-495" dirty="0"/>
              <a:t>System</a:t>
            </a:r>
          </a:p>
        </p:txBody>
      </p:sp>
      <p:sp>
        <p:nvSpPr>
          <p:cNvPr id="4" name="Rectangle 1">
            <a:extLst>
              <a:ext uri="{FF2B5EF4-FFF2-40B4-BE49-F238E27FC236}">
                <a16:creationId xmlns:a16="http://schemas.microsoft.com/office/drawing/2014/main" id="{BA86143F-D10F-4A8E-84C9-3451C74427C9}"/>
              </a:ext>
            </a:extLst>
          </p:cNvPr>
          <p:cNvSpPr>
            <a:spLocks noChangeArrowheads="1"/>
          </p:cNvSpPr>
          <p:nvPr/>
        </p:nvSpPr>
        <p:spPr bwMode="auto">
          <a:xfrm>
            <a:off x="1219200" y="1524000"/>
            <a:ext cx="1021080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Mobile App Integration</a:t>
            </a:r>
            <a:r>
              <a:rPr lang="en-US" altLang="en-US" dirty="0">
                <a:solidFill>
                  <a:schemeClr val="tx1"/>
                </a:solidFill>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Dedicated Android/iOS app for reservations, payments, directions &amp; alerts.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Reservation &amp; Pre-booking: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Users can reserve spots in advance and receive reminders.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Automated Payment Systems: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for cards, wallets, and contactless payments via app or kiosk.</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Automatic Number Plate Recognition (ANPR):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Enables seamless vehicle entry/exit without manual input.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Dynamic Pricing: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Fee structure adapts based on demand, time, and availability.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EV Support: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of EV charging stations with live availability and payment.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Enhanced Security: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Facial recognition, 2FA, and video surveillance integration.</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User Feedback &amp; Ratings: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Collect reviews to improve services and customer experience.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Smart City Integration: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Connects with city systems for traffic and infrastructure optimization.</a:t>
            </a:r>
          </a:p>
        </p:txBody>
      </p:sp>
      <p:grpSp>
        <p:nvGrpSpPr>
          <p:cNvPr id="5" name="Google Shape;10919;p91">
            <a:extLst>
              <a:ext uri="{FF2B5EF4-FFF2-40B4-BE49-F238E27FC236}">
                <a16:creationId xmlns:a16="http://schemas.microsoft.com/office/drawing/2014/main" id="{B22AA7C3-8946-4D9C-99C1-17BEA72A8448}"/>
              </a:ext>
            </a:extLst>
          </p:cNvPr>
          <p:cNvGrpSpPr/>
          <p:nvPr/>
        </p:nvGrpSpPr>
        <p:grpSpPr>
          <a:xfrm>
            <a:off x="8839200" y="595477"/>
            <a:ext cx="900215" cy="897291"/>
            <a:chOff x="852385" y="1510916"/>
            <a:chExt cx="353145" cy="351998"/>
          </a:xfrm>
        </p:grpSpPr>
        <p:sp>
          <p:nvSpPr>
            <p:cNvPr id="6" name="Google Shape;10920;p91">
              <a:extLst>
                <a:ext uri="{FF2B5EF4-FFF2-40B4-BE49-F238E27FC236}">
                  <a16:creationId xmlns:a16="http://schemas.microsoft.com/office/drawing/2014/main" id="{FEE532F5-D915-4BA3-B5B3-584AB786BAC8}"/>
                </a:ext>
              </a:extLst>
            </p:cNvPr>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21;p91">
              <a:extLst>
                <a:ext uri="{FF2B5EF4-FFF2-40B4-BE49-F238E27FC236}">
                  <a16:creationId xmlns:a16="http://schemas.microsoft.com/office/drawing/2014/main" id="{67077A4D-1E7B-4F03-9605-1F72C701B8CC}"/>
                </a:ext>
              </a:extLst>
            </p:cNvPr>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22;p91">
              <a:extLst>
                <a:ext uri="{FF2B5EF4-FFF2-40B4-BE49-F238E27FC236}">
                  <a16:creationId xmlns:a16="http://schemas.microsoft.com/office/drawing/2014/main" id="{1529466C-AD44-4F34-8CDB-DC9B7C59E341}"/>
                </a:ext>
              </a:extLst>
            </p:cNvPr>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20" dirty="0"/>
              <a:t>Bibliography</a:t>
            </a:r>
          </a:p>
        </p:txBody>
      </p:sp>
      <p:sp>
        <p:nvSpPr>
          <p:cNvPr id="4" name="Rectangle 1">
            <a:extLst>
              <a:ext uri="{FF2B5EF4-FFF2-40B4-BE49-F238E27FC236}">
                <a16:creationId xmlns:a16="http://schemas.microsoft.com/office/drawing/2014/main" id="{28F3FBAF-00DE-46A1-95A2-2A23613E7D35}"/>
              </a:ext>
            </a:extLst>
          </p:cNvPr>
          <p:cNvSpPr>
            <a:spLocks noChangeArrowheads="1"/>
          </p:cNvSpPr>
          <p:nvPr/>
        </p:nvSpPr>
        <p:spPr bwMode="auto">
          <a:xfrm>
            <a:off x="762000" y="2743200"/>
            <a:ext cx="11963400" cy="222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W3Schools. (2025).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PHP Tutorial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2"/>
              </a:rPr>
              <a:t>https://www.w3schools.com/php/</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Bootstrap Official Documentation. (2025).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Bootstrap Framework for Responsive Web Design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https://getbootstrap.com/</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MySQL Documentation. (2025).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MySQL Reference Manual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https://dev.mysql.com/doc/</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PHP Manual. (2025).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PHP Documentation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5"/>
              </a:rPr>
              <a:t>https://www.php.net/manual/en/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5" name="Google Shape;11021;p91">
            <a:extLst>
              <a:ext uri="{FF2B5EF4-FFF2-40B4-BE49-F238E27FC236}">
                <a16:creationId xmlns:a16="http://schemas.microsoft.com/office/drawing/2014/main" id="{474BE5A5-C264-4CD4-B570-09852D222F7B}"/>
              </a:ext>
            </a:extLst>
          </p:cNvPr>
          <p:cNvGrpSpPr/>
          <p:nvPr/>
        </p:nvGrpSpPr>
        <p:grpSpPr>
          <a:xfrm>
            <a:off x="5943600" y="595477"/>
            <a:ext cx="649073" cy="695960"/>
            <a:chOff x="1750887" y="2425727"/>
            <a:chExt cx="320143" cy="343269"/>
          </a:xfrm>
        </p:grpSpPr>
        <p:sp>
          <p:nvSpPr>
            <p:cNvPr id="6" name="Google Shape;11022;p91">
              <a:extLst>
                <a:ext uri="{FF2B5EF4-FFF2-40B4-BE49-F238E27FC236}">
                  <a16:creationId xmlns:a16="http://schemas.microsoft.com/office/drawing/2014/main" id="{29B77DD6-D85A-4AC2-8B40-5CE404737FFF}"/>
                </a:ext>
              </a:extLst>
            </p:cNvPr>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023;p91">
              <a:extLst>
                <a:ext uri="{FF2B5EF4-FFF2-40B4-BE49-F238E27FC236}">
                  <a16:creationId xmlns:a16="http://schemas.microsoft.com/office/drawing/2014/main" id="{93D76416-8274-4646-A0B2-67787E2DAB62}"/>
                </a:ext>
              </a:extLst>
            </p:cNvPr>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0540" y="3249043"/>
            <a:ext cx="3048000" cy="689932"/>
          </a:xfrm>
          <a:prstGeom prst="rect">
            <a:avLst/>
          </a:prstGeom>
        </p:spPr>
        <p:txBody>
          <a:bodyPr vert="horz" wrap="square" lIns="0" tIns="12700" rIns="0" bIns="0" rtlCol="0">
            <a:spAutoFit/>
          </a:bodyPr>
          <a:lstStyle/>
          <a:p>
            <a:pPr marL="12700">
              <a:lnSpc>
                <a:spcPct val="100000"/>
              </a:lnSpc>
              <a:spcBef>
                <a:spcPts val="100"/>
              </a:spcBef>
            </a:pPr>
            <a:r>
              <a:rPr spc="-150" dirty="0">
                <a:solidFill>
                  <a:srgbClr val="000000"/>
                </a:solidFill>
              </a:rPr>
              <a:t>Thank you</a:t>
            </a:r>
          </a:p>
        </p:txBody>
      </p:sp>
      <p:grpSp>
        <p:nvGrpSpPr>
          <p:cNvPr id="29" name="Google Shape;12577;p93">
            <a:extLst>
              <a:ext uri="{FF2B5EF4-FFF2-40B4-BE49-F238E27FC236}">
                <a16:creationId xmlns:a16="http://schemas.microsoft.com/office/drawing/2014/main" id="{F5ADF1BF-B5E3-40E6-B237-1DAA60104DD9}"/>
              </a:ext>
            </a:extLst>
          </p:cNvPr>
          <p:cNvGrpSpPr/>
          <p:nvPr/>
        </p:nvGrpSpPr>
        <p:grpSpPr>
          <a:xfrm>
            <a:off x="5469371" y="1829768"/>
            <a:ext cx="1253258" cy="1599232"/>
            <a:chOff x="8047661" y="1501037"/>
            <a:chExt cx="278404" cy="355260"/>
          </a:xfrm>
        </p:grpSpPr>
        <p:sp>
          <p:nvSpPr>
            <p:cNvPr id="30" name="Google Shape;12578;p93">
              <a:extLst>
                <a:ext uri="{FF2B5EF4-FFF2-40B4-BE49-F238E27FC236}">
                  <a16:creationId xmlns:a16="http://schemas.microsoft.com/office/drawing/2014/main" id="{66CED33B-40B8-44FD-A6EC-92ACDAEC3A03}"/>
                </a:ext>
              </a:extLst>
            </p:cNvPr>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579;p93">
              <a:extLst>
                <a:ext uri="{FF2B5EF4-FFF2-40B4-BE49-F238E27FC236}">
                  <a16:creationId xmlns:a16="http://schemas.microsoft.com/office/drawing/2014/main" id="{348C64E8-5527-4655-84C3-D322480AF4BD}"/>
                </a:ext>
              </a:extLst>
            </p:cNvPr>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80;p93">
              <a:extLst>
                <a:ext uri="{FF2B5EF4-FFF2-40B4-BE49-F238E27FC236}">
                  <a16:creationId xmlns:a16="http://schemas.microsoft.com/office/drawing/2014/main" id="{BFE1239A-8676-47E3-B071-C28206041A65}"/>
                </a:ext>
              </a:extLst>
            </p:cNvPr>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81;p93">
              <a:extLst>
                <a:ext uri="{FF2B5EF4-FFF2-40B4-BE49-F238E27FC236}">
                  <a16:creationId xmlns:a16="http://schemas.microsoft.com/office/drawing/2014/main" id="{24446DF1-3830-414B-89E6-3C4D691EC5BB}"/>
                </a:ext>
              </a:extLst>
            </p:cNvPr>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65" dirty="0">
                <a:solidFill>
                  <a:srgbClr val="000000"/>
                </a:solidFill>
              </a:rPr>
              <a:t>Introduction</a:t>
            </a:r>
          </a:p>
        </p:txBody>
      </p:sp>
      <p:grpSp>
        <p:nvGrpSpPr>
          <p:cNvPr id="11" name="Group 10">
            <a:extLst>
              <a:ext uri="{FF2B5EF4-FFF2-40B4-BE49-F238E27FC236}">
                <a16:creationId xmlns:a16="http://schemas.microsoft.com/office/drawing/2014/main" id="{5C046FE3-02F5-494F-BA38-D5DF0F13F40A}"/>
              </a:ext>
            </a:extLst>
          </p:cNvPr>
          <p:cNvGrpSpPr/>
          <p:nvPr/>
        </p:nvGrpSpPr>
        <p:grpSpPr>
          <a:xfrm>
            <a:off x="10668000" y="-1411968"/>
            <a:ext cx="4514086" cy="3995966"/>
            <a:chOff x="-895685" y="4317701"/>
            <a:chExt cx="3094030" cy="2738902"/>
          </a:xfrm>
        </p:grpSpPr>
        <p:sp>
          <p:nvSpPr>
            <p:cNvPr id="12" name="Freeform 4">
              <a:extLst>
                <a:ext uri="{FF2B5EF4-FFF2-40B4-BE49-F238E27FC236}">
                  <a16:creationId xmlns:a16="http://schemas.microsoft.com/office/drawing/2014/main" id="{28C2F3C4-1DCF-4665-9874-D1CC574686AD}"/>
                </a:ext>
              </a:extLst>
            </p:cNvPr>
            <p:cNvSpPr/>
            <p:nvPr/>
          </p:nvSpPr>
          <p:spPr>
            <a:xfrm rot="18900000">
              <a:off x="-895685" y="4317701"/>
              <a:ext cx="2737592" cy="2738902"/>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chemeClr val="accent3">
                <a:lumMod val="75000"/>
              </a:schemeClr>
            </a:solidFill>
          </p:spPr>
        </p:sp>
        <p:sp>
          <p:nvSpPr>
            <p:cNvPr id="13" name="Freeform 6">
              <a:extLst>
                <a:ext uri="{FF2B5EF4-FFF2-40B4-BE49-F238E27FC236}">
                  <a16:creationId xmlns:a16="http://schemas.microsoft.com/office/drawing/2014/main" id="{FA713C19-AF70-421C-ACE5-763FD008B2F6}"/>
                </a:ext>
              </a:extLst>
            </p:cNvPr>
            <p:cNvSpPr/>
            <p:nvPr/>
          </p:nvSpPr>
          <p:spPr>
            <a:xfrm rot="18900000">
              <a:off x="-539247" y="4317893"/>
              <a:ext cx="2737592" cy="2737591"/>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chemeClr val="accent5">
                <a:lumMod val="60000"/>
                <a:lumOff val="40000"/>
              </a:schemeClr>
            </a:solidFill>
          </p:spPr>
        </p:sp>
      </p:grpSp>
      <p:sp>
        <p:nvSpPr>
          <p:cNvPr id="3" name="object 3"/>
          <p:cNvSpPr txBox="1"/>
          <p:nvPr/>
        </p:nvSpPr>
        <p:spPr>
          <a:xfrm>
            <a:off x="920276" y="1905000"/>
            <a:ext cx="9067800" cy="3995966"/>
          </a:xfrm>
          <a:prstGeom prst="rect">
            <a:avLst/>
          </a:prstGeom>
        </p:spPr>
        <p:txBody>
          <a:bodyPr vert="horz" wrap="square" lIns="0" tIns="1270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Vehicle Parking Management System is a digital solution to manage and streamline vehicle parking activities efficiently.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has two main modules: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Admin Side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Side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Ensures accurate record-keeping of vehicle entries and exits.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Enhances user experience by allowing users to view and print their parking tickets using their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number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Aims to reduce manual effort, improve security, and enable quick information access through a centralized system.</a:t>
            </a:r>
          </a:p>
          <a:p>
            <a:pPr marL="323850" indent="-311150" algn="just">
              <a:lnSpc>
                <a:spcPct val="100000"/>
              </a:lnSpc>
              <a:spcBef>
                <a:spcPts val="100"/>
              </a:spcBef>
              <a:buChar char="•"/>
              <a:tabLst>
                <a:tab pos="323850" algn="l"/>
              </a:tabLst>
            </a:pPr>
            <a:endParaRPr sz="1800" dirty="0">
              <a:latin typeface="Times New Roman" panose="02020603050405020304" pitchFamily="18" charset="0"/>
              <a:cs typeface="Times New Roman" panose="02020603050405020304" pitchFamily="18" charset="0"/>
            </a:endParaRPr>
          </a:p>
        </p:txBody>
      </p:sp>
      <p:grpSp>
        <p:nvGrpSpPr>
          <p:cNvPr id="4" name="Google Shape;12544;p93">
            <a:extLst>
              <a:ext uri="{FF2B5EF4-FFF2-40B4-BE49-F238E27FC236}">
                <a16:creationId xmlns:a16="http://schemas.microsoft.com/office/drawing/2014/main" id="{98F66341-8D6B-4C16-B6B7-1DFFBE73E429}"/>
              </a:ext>
            </a:extLst>
          </p:cNvPr>
          <p:cNvGrpSpPr/>
          <p:nvPr/>
        </p:nvGrpSpPr>
        <p:grpSpPr>
          <a:xfrm>
            <a:off x="5638800" y="586015"/>
            <a:ext cx="552044" cy="695959"/>
            <a:chOff x="7144274" y="1500214"/>
            <a:chExt cx="282174" cy="355735"/>
          </a:xfrm>
        </p:grpSpPr>
        <p:sp>
          <p:nvSpPr>
            <p:cNvPr id="5" name="Google Shape;12545;p93">
              <a:extLst>
                <a:ext uri="{FF2B5EF4-FFF2-40B4-BE49-F238E27FC236}">
                  <a16:creationId xmlns:a16="http://schemas.microsoft.com/office/drawing/2014/main" id="{8AC8742D-328F-4412-AEFE-B1956C5B0BB0}"/>
                </a:ext>
              </a:extLst>
            </p:cNvPr>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546;p93">
              <a:extLst>
                <a:ext uri="{FF2B5EF4-FFF2-40B4-BE49-F238E27FC236}">
                  <a16:creationId xmlns:a16="http://schemas.microsoft.com/office/drawing/2014/main" id="{64F17A88-0DF4-45E4-9785-B35C874A8B7C}"/>
                </a:ext>
              </a:extLst>
            </p:cNvPr>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47;p93">
              <a:extLst>
                <a:ext uri="{FF2B5EF4-FFF2-40B4-BE49-F238E27FC236}">
                  <a16:creationId xmlns:a16="http://schemas.microsoft.com/office/drawing/2014/main" id="{541F4A8B-E01E-4058-951E-DEA3B4ED98A2}"/>
                </a:ext>
              </a:extLst>
            </p:cNvPr>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48;p93">
              <a:extLst>
                <a:ext uri="{FF2B5EF4-FFF2-40B4-BE49-F238E27FC236}">
                  <a16:creationId xmlns:a16="http://schemas.microsoft.com/office/drawing/2014/main" id="{67105114-0F27-4009-9E2E-274121738B67}"/>
                </a:ext>
              </a:extLst>
            </p:cNvPr>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49;p93">
              <a:extLst>
                <a:ext uri="{FF2B5EF4-FFF2-40B4-BE49-F238E27FC236}">
                  <a16:creationId xmlns:a16="http://schemas.microsoft.com/office/drawing/2014/main" id="{BF19F704-1BBC-4244-8048-00047A35079E}"/>
                </a:ext>
              </a:extLst>
            </p:cNvPr>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50;p93">
              <a:extLst>
                <a:ext uri="{FF2B5EF4-FFF2-40B4-BE49-F238E27FC236}">
                  <a16:creationId xmlns:a16="http://schemas.microsoft.com/office/drawing/2014/main" id="{C3C9DA3B-44C5-48D4-AC00-61507F120248}"/>
                </a:ext>
              </a:extLst>
            </p:cNvPr>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roup 13">
            <a:extLst>
              <a:ext uri="{FF2B5EF4-FFF2-40B4-BE49-F238E27FC236}">
                <a16:creationId xmlns:a16="http://schemas.microsoft.com/office/drawing/2014/main" id="{636CE8C6-EC2E-4816-837E-19BCD2F4111A}"/>
              </a:ext>
            </a:extLst>
          </p:cNvPr>
          <p:cNvGrpSpPr/>
          <p:nvPr/>
        </p:nvGrpSpPr>
        <p:grpSpPr>
          <a:xfrm>
            <a:off x="-1676400" y="5105400"/>
            <a:ext cx="3094030" cy="2738902"/>
            <a:chOff x="-895685" y="4317701"/>
            <a:chExt cx="3094030" cy="2738902"/>
          </a:xfrm>
        </p:grpSpPr>
        <p:sp>
          <p:nvSpPr>
            <p:cNvPr id="15" name="Freeform 4">
              <a:extLst>
                <a:ext uri="{FF2B5EF4-FFF2-40B4-BE49-F238E27FC236}">
                  <a16:creationId xmlns:a16="http://schemas.microsoft.com/office/drawing/2014/main" id="{962EFDE4-28C0-46D0-91C5-40BC4575EFAF}"/>
                </a:ext>
              </a:extLst>
            </p:cNvPr>
            <p:cNvSpPr/>
            <p:nvPr/>
          </p:nvSpPr>
          <p:spPr>
            <a:xfrm rot="18900000">
              <a:off x="-895685" y="4317701"/>
              <a:ext cx="2737592" cy="2738902"/>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chemeClr val="accent3">
                <a:lumMod val="75000"/>
              </a:schemeClr>
            </a:solidFill>
          </p:spPr>
        </p:sp>
        <p:sp>
          <p:nvSpPr>
            <p:cNvPr id="16" name="Freeform 6">
              <a:extLst>
                <a:ext uri="{FF2B5EF4-FFF2-40B4-BE49-F238E27FC236}">
                  <a16:creationId xmlns:a16="http://schemas.microsoft.com/office/drawing/2014/main" id="{32C925E2-8A31-4F01-9D6C-B386438EF889}"/>
                </a:ext>
              </a:extLst>
            </p:cNvPr>
            <p:cNvSpPr/>
            <p:nvPr/>
          </p:nvSpPr>
          <p:spPr>
            <a:xfrm rot="18900000">
              <a:off x="-539247" y="4317893"/>
              <a:ext cx="2737592" cy="2737591"/>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chemeClr val="accent5">
                <a:lumMod val="60000"/>
                <a:lumOff val="40000"/>
              </a:schemeClr>
            </a:solid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par>
                                <p:cTn id="10" presetID="47" presetClass="exit" presetSubtype="0" fill="hold" nodeType="withEffect">
                                  <p:stCondLst>
                                    <p:cond delay="0"/>
                                  </p:stCondLst>
                                  <p:childTnLst>
                                    <p:animEffect transition="out" filter="fade">
                                      <p:cBhvr>
                                        <p:cTn id="11" dur="1000"/>
                                        <p:tgtEl>
                                          <p:spTgt spid="14"/>
                                        </p:tgtEl>
                                      </p:cBhvr>
                                    </p:animEffect>
                                    <p:anim calcmode="lin" valueType="num">
                                      <p:cBhvr>
                                        <p:cTn id="12" dur="1000"/>
                                        <p:tgtEl>
                                          <p:spTgt spid="14"/>
                                        </p:tgtEl>
                                        <p:attrNameLst>
                                          <p:attrName>ppt_x</p:attrName>
                                        </p:attrNameLst>
                                      </p:cBhvr>
                                      <p:tavLst>
                                        <p:tav tm="0">
                                          <p:val>
                                            <p:strVal val="ppt_x"/>
                                          </p:val>
                                        </p:tav>
                                        <p:tav tm="100000">
                                          <p:val>
                                            <p:strVal val="ppt_x"/>
                                          </p:val>
                                        </p:tav>
                                      </p:tavLst>
                                    </p:anim>
                                    <p:anim calcmode="lin" valueType="num">
                                      <p:cBhvr>
                                        <p:cTn id="13" dur="1000"/>
                                        <p:tgtEl>
                                          <p:spTgt spid="14"/>
                                        </p:tgtEl>
                                        <p:attrNameLst>
                                          <p:attrName>ppt_y</p:attrName>
                                        </p:attrNameLst>
                                      </p:cBhvr>
                                      <p:tavLst>
                                        <p:tav tm="0">
                                          <p:val>
                                            <p:strVal val="ppt_y"/>
                                          </p:val>
                                        </p:tav>
                                        <p:tav tm="100000">
                                          <p:val>
                                            <p:strVal val="ppt_y-.1"/>
                                          </p:val>
                                        </p:tav>
                                      </p:tavLst>
                                    </p:anim>
                                    <p:set>
                                      <p:cBhvr>
                                        <p:cTn id="14"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9656" y="595477"/>
            <a:ext cx="6289040" cy="695960"/>
          </a:xfrm>
          <a:prstGeom prst="rect">
            <a:avLst/>
          </a:prstGeom>
        </p:spPr>
        <p:txBody>
          <a:bodyPr vert="horz" wrap="square" lIns="0" tIns="12700" rIns="0" bIns="0" rtlCol="0">
            <a:spAutoFit/>
          </a:bodyPr>
          <a:lstStyle/>
          <a:p>
            <a:pPr marL="12700">
              <a:lnSpc>
                <a:spcPct val="100000"/>
              </a:lnSpc>
              <a:spcBef>
                <a:spcPts val="100"/>
              </a:spcBef>
            </a:pPr>
            <a:r>
              <a:rPr spc="-220" dirty="0">
                <a:solidFill>
                  <a:srgbClr val="000000"/>
                </a:solidFill>
              </a:rPr>
              <a:t>Objective</a:t>
            </a:r>
          </a:p>
        </p:txBody>
      </p:sp>
      <p:sp>
        <p:nvSpPr>
          <p:cNvPr id="3" name="object 3"/>
          <p:cNvSpPr txBox="1"/>
          <p:nvPr/>
        </p:nvSpPr>
        <p:spPr>
          <a:xfrm>
            <a:off x="1989524" y="1569373"/>
            <a:ext cx="8212952" cy="5288627"/>
          </a:xfrm>
          <a:prstGeom prst="rect">
            <a:avLst/>
          </a:prstGeom>
        </p:spPr>
        <p:txBody>
          <a:bodyPr vert="horz" wrap="square" lIns="0" tIns="12700" rIns="0" bIns="0" rtlCol="0">
            <a:spAutoFit/>
          </a:bodyPr>
          <a:lstStyle/>
          <a:p>
            <a:r>
              <a:rPr lang="en-US" dirty="0">
                <a:latin typeface="Times New Roman" panose="02020603050405020304" pitchFamily="18" charset="0"/>
                <a:cs typeface="Times New Roman" panose="02020603050405020304" pitchFamily="18" charset="0"/>
              </a:rPr>
              <a:t>The main objective of the </a:t>
            </a:r>
            <a:r>
              <a:rPr lang="en-US" b="1" dirty="0">
                <a:latin typeface="Times New Roman" panose="02020603050405020304" pitchFamily="18" charset="0"/>
                <a:cs typeface="Times New Roman" panose="02020603050405020304" pitchFamily="18" charset="0"/>
              </a:rPr>
              <a:t>Vehicle Parking Management System</a:t>
            </a:r>
            <a:r>
              <a:rPr lang="en-US" dirty="0">
                <a:latin typeface="Times New Roman" panose="02020603050405020304" pitchFamily="18" charset="0"/>
                <a:cs typeface="Times New Roman" panose="02020603050405020304" pitchFamily="18" charset="0"/>
              </a:rPr>
              <a:t> is to provide an efficient and automated solution for managing parking spaces. The system is designed to streamline the process of vehicle entry and exit, enhance user experience by providing easy ticket printing, and enable administrators to monitor and control parking data effectively. Key objectives include:</a:t>
            </a:r>
          </a:p>
          <a:p>
            <a:endParaRPr 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develop a user-friendly system for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managing vehicle parking operations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efficiently.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enable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recording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vehicle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entries.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provide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ticket generation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PDF format for each parking transaction.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allow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Admin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access and manage vehicle and user information via a dashboard.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let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view and print their parking tickets using their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number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enhance transparency, reduce manual errors, and speed up parking processes.</a:t>
            </a:r>
          </a:p>
          <a:p>
            <a:pPr marL="323850" indent="-311150">
              <a:lnSpc>
                <a:spcPct val="100000"/>
              </a:lnSpc>
              <a:spcBef>
                <a:spcPts val="100"/>
              </a:spcBef>
              <a:buChar char="•"/>
              <a:tabLst>
                <a:tab pos="323850" algn="l"/>
              </a:tabLst>
            </a:pPr>
            <a:endParaRPr sz="1800" dirty="0">
              <a:latin typeface="Times New Roman"/>
              <a:cs typeface="Times New Roman"/>
            </a:endParaRPr>
          </a:p>
        </p:txBody>
      </p:sp>
      <p:grpSp>
        <p:nvGrpSpPr>
          <p:cNvPr id="4" name="Google Shape;14096;p96">
            <a:extLst>
              <a:ext uri="{FF2B5EF4-FFF2-40B4-BE49-F238E27FC236}">
                <a16:creationId xmlns:a16="http://schemas.microsoft.com/office/drawing/2014/main" id="{E5245915-644E-436A-894C-54CED4EB4654}"/>
              </a:ext>
            </a:extLst>
          </p:cNvPr>
          <p:cNvGrpSpPr/>
          <p:nvPr/>
        </p:nvGrpSpPr>
        <p:grpSpPr>
          <a:xfrm>
            <a:off x="5155577" y="495440"/>
            <a:ext cx="597198" cy="795997"/>
            <a:chOff x="5194002" y="1511297"/>
            <a:chExt cx="259605" cy="346024"/>
          </a:xfrm>
        </p:grpSpPr>
        <p:sp>
          <p:nvSpPr>
            <p:cNvPr id="5" name="Google Shape;14097;p96">
              <a:extLst>
                <a:ext uri="{FF2B5EF4-FFF2-40B4-BE49-F238E27FC236}">
                  <a16:creationId xmlns:a16="http://schemas.microsoft.com/office/drawing/2014/main" id="{B938DC71-5998-427A-A8CF-93BA2A79AB68}"/>
                </a:ext>
              </a:extLst>
            </p:cNvPr>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098;p96">
              <a:extLst>
                <a:ext uri="{FF2B5EF4-FFF2-40B4-BE49-F238E27FC236}">
                  <a16:creationId xmlns:a16="http://schemas.microsoft.com/office/drawing/2014/main" id="{D15E6F03-282A-4F80-A1DA-24323D05BC99}"/>
                </a:ext>
              </a:extLst>
            </p:cNvPr>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099;p96">
              <a:extLst>
                <a:ext uri="{FF2B5EF4-FFF2-40B4-BE49-F238E27FC236}">
                  <a16:creationId xmlns:a16="http://schemas.microsoft.com/office/drawing/2014/main" id="{75B893F2-A02A-4C9B-8CC4-4C49B931663D}"/>
                </a:ext>
              </a:extLst>
            </p:cNvPr>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100;p96">
              <a:extLst>
                <a:ext uri="{FF2B5EF4-FFF2-40B4-BE49-F238E27FC236}">
                  <a16:creationId xmlns:a16="http://schemas.microsoft.com/office/drawing/2014/main" id="{A236902F-7B0E-47FF-94F9-43F60F7030DC}"/>
                </a:ext>
              </a:extLst>
            </p:cNvPr>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roup 8">
            <a:extLst>
              <a:ext uri="{FF2B5EF4-FFF2-40B4-BE49-F238E27FC236}">
                <a16:creationId xmlns:a16="http://schemas.microsoft.com/office/drawing/2014/main" id="{FD549F28-DB40-4592-9A9A-336D2E5C6754}"/>
              </a:ext>
            </a:extLst>
          </p:cNvPr>
          <p:cNvGrpSpPr/>
          <p:nvPr/>
        </p:nvGrpSpPr>
        <p:grpSpPr>
          <a:xfrm>
            <a:off x="10668000" y="-1411968"/>
            <a:ext cx="4514086" cy="3995966"/>
            <a:chOff x="-895685" y="4317701"/>
            <a:chExt cx="3094030" cy="2738902"/>
          </a:xfrm>
        </p:grpSpPr>
        <p:sp>
          <p:nvSpPr>
            <p:cNvPr id="10" name="Freeform 4">
              <a:extLst>
                <a:ext uri="{FF2B5EF4-FFF2-40B4-BE49-F238E27FC236}">
                  <a16:creationId xmlns:a16="http://schemas.microsoft.com/office/drawing/2014/main" id="{25B6967D-939D-444C-8A3B-BED00BB0B8DF}"/>
                </a:ext>
              </a:extLst>
            </p:cNvPr>
            <p:cNvSpPr/>
            <p:nvPr/>
          </p:nvSpPr>
          <p:spPr>
            <a:xfrm rot="18900000">
              <a:off x="-895685" y="4317701"/>
              <a:ext cx="2737592" cy="2738902"/>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chemeClr val="accent3">
                <a:lumMod val="75000"/>
              </a:schemeClr>
            </a:solidFill>
          </p:spPr>
        </p:sp>
        <p:sp>
          <p:nvSpPr>
            <p:cNvPr id="11" name="Freeform 6">
              <a:extLst>
                <a:ext uri="{FF2B5EF4-FFF2-40B4-BE49-F238E27FC236}">
                  <a16:creationId xmlns:a16="http://schemas.microsoft.com/office/drawing/2014/main" id="{F759913E-AF1F-4A70-8B80-70CAEC146A1C}"/>
                </a:ext>
              </a:extLst>
            </p:cNvPr>
            <p:cNvSpPr/>
            <p:nvPr/>
          </p:nvSpPr>
          <p:spPr>
            <a:xfrm rot="18900000">
              <a:off x="-539247" y="4317893"/>
              <a:ext cx="2737592" cy="2737591"/>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chemeClr val="accent5">
                <a:lumMod val="60000"/>
                <a:lumOff val="40000"/>
              </a:schemeClr>
            </a:solidFill>
          </p:spPr>
        </p:sp>
      </p:grpSp>
      <p:grpSp>
        <p:nvGrpSpPr>
          <p:cNvPr id="12" name="Group 11">
            <a:extLst>
              <a:ext uri="{FF2B5EF4-FFF2-40B4-BE49-F238E27FC236}">
                <a16:creationId xmlns:a16="http://schemas.microsoft.com/office/drawing/2014/main" id="{4524F98A-7B82-4E99-BFEE-F7F87F0D9BDC}"/>
              </a:ext>
            </a:extLst>
          </p:cNvPr>
          <p:cNvGrpSpPr/>
          <p:nvPr/>
        </p:nvGrpSpPr>
        <p:grpSpPr>
          <a:xfrm>
            <a:off x="-1676400" y="5105400"/>
            <a:ext cx="3094030" cy="2738902"/>
            <a:chOff x="-895685" y="4317701"/>
            <a:chExt cx="3094030" cy="2738902"/>
          </a:xfrm>
        </p:grpSpPr>
        <p:sp>
          <p:nvSpPr>
            <p:cNvPr id="13" name="Freeform 4">
              <a:extLst>
                <a:ext uri="{FF2B5EF4-FFF2-40B4-BE49-F238E27FC236}">
                  <a16:creationId xmlns:a16="http://schemas.microsoft.com/office/drawing/2014/main" id="{2EC087F4-8C33-41D2-B538-09CAD0AEE240}"/>
                </a:ext>
              </a:extLst>
            </p:cNvPr>
            <p:cNvSpPr/>
            <p:nvPr/>
          </p:nvSpPr>
          <p:spPr>
            <a:xfrm rot="18900000">
              <a:off x="-895685" y="4317701"/>
              <a:ext cx="2737592" cy="2738902"/>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chemeClr val="accent3">
                <a:lumMod val="75000"/>
              </a:schemeClr>
            </a:solidFill>
          </p:spPr>
        </p:sp>
        <p:sp>
          <p:nvSpPr>
            <p:cNvPr id="14" name="Freeform 6">
              <a:extLst>
                <a:ext uri="{FF2B5EF4-FFF2-40B4-BE49-F238E27FC236}">
                  <a16:creationId xmlns:a16="http://schemas.microsoft.com/office/drawing/2014/main" id="{96D3C664-B7BA-49E5-8EE9-B4756394CA18}"/>
                </a:ext>
              </a:extLst>
            </p:cNvPr>
            <p:cNvSpPr/>
            <p:nvPr/>
          </p:nvSpPr>
          <p:spPr>
            <a:xfrm rot="18900000">
              <a:off x="-539247" y="4317893"/>
              <a:ext cx="2737592" cy="2737591"/>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chemeClr val="accent5">
                <a:lumMod val="60000"/>
                <a:lumOff val="40000"/>
              </a:schemeClr>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9"/>
                                        </p:tgtEl>
                                      </p:cBhvr>
                                    </p:animEffect>
                                    <p:anim calcmode="lin" valueType="num">
                                      <p:cBhvr>
                                        <p:cTn id="7" dur="1000"/>
                                        <p:tgtEl>
                                          <p:spTgt spid="9"/>
                                        </p:tgtEl>
                                        <p:attrNameLst>
                                          <p:attrName>ppt_x</p:attrName>
                                        </p:attrNameLst>
                                      </p:cBhvr>
                                      <p:tavLst>
                                        <p:tav tm="0">
                                          <p:val>
                                            <p:strVal val="ppt_x"/>
                                          </p:val>
                                        </p:tav>
                                        <p:tav tm="100000">
                                          <p:val>
                                            <p:strVal val="ppt_x"/>
                                          </p:val>
                                        </p:tav>
                                      </p:tavLst>
                                    </p:anim>
                                    <p:anim calcmode="lin" valueType="num">
                                      <p:cBhvr>
                                        <p:cTn id="8" dur="1000"/>
                                        <p:tgtEl>
                                          <p:spTgt spid="9"/>
                                        </p:tgtEl>
                                        <p:attrNameLst>
                                          <p:attrName>ppt_y</p:attrName>
                                        </p:attrNameLst>
                                      </p:cBhvr>
                                      <p:tavLst>
                                        <p:tav tm="0">
                                          <p:val>
                                            <p:strVal val="ppt_y"/>
                                          </p:val>
                                        </p:tav>
                                        <p:tav tm="100000">
                                          <p:val>
                                            <p:strVal val="ppt_y-.1"/>
                                          </p:val>
                                        </p:tav>
                                      </p:tavLst>
                                    </p:anim>
                                    <p:set>
                                      <p:cBhvr>
                                        <p:cTn id="9" dur="1" fill="hold">
                                          <p:stCondLst>
                                            <p:cond delay="999"/>
                                          </p:stCondLst>
                                        </p:cTn>
                                        <p:tgtEl>
                                          <p:spTgt spid="9"/>
                                        </p:tgtEl>
                                        <p:attrNameLst>
                                          <p:attrName>style.visibility</p:attrName>
                                        </p:attrNameLst>
                                      </p:cBhvr>
                                      <p:to>
                                        <p:strVal val="hidden"/>
                                      </p:to>
                                    </p:set>
                                  </p:childTnLst>
                                </p:cTn>
                              </p:par>
                              <p:par>
                                <p:cTn id="10" presetID="47" presetClass="exit" presetSubtype="0" fill="hold" nodeType="withEffect">
                                  <p:stCondLst>
                                    <p:cond delay="0"/>
                                  </p:stCondLst>
                                  <p:childTnLst>
                                    <p:animEffect transition="out" filter="fade">
                                      <p:cBhvr>
                                        <p:cTn id="11" dur="1000"/>
                                        <p:tgtEl>
                                          <p:spTgt spid="12"/>
                                        </p:tgtEl>
                                      </p:cBhvr>
                                    </p:animEffect>
                                    <p:anim calcmode="lin" valueType="num">
                                      <p:cBhvr>
                                        <p:cTn id="12" dur="1000"/>
                                        <p:tgtEl>
                                          <p:spTgt spid="12"/>
                                        </p:tgtEl>
                                        <p:attrNameLst>
                                          <p:attrName>ppt_x</p:attrName>
                                        </p:attrNameLst>
                                      </p:cBhvr>
                                      <p:tavLst>
                                        <p:tav tm="0">
                                          <p:val>
                                            <p:strVal val="ppt_x"/>
                                          </p:val>
                                        </p:tav>
                                        <p:tav tm="100000">
                                          <p:val>
                                            <p:strVal val="ppt_x"/>
                                          </p:val>
                                        </p:tav>
                                      </p:tavLst>
                                    </p:anim>
                                    <p:anim calcmode="lin" valueType="num">
                                      <p:cBhvr>
                                        <p:cTn id="13" dur="1000"/>
                                        <p:tgtEl>
                                          <p:spTgt spid="12"/>
                                        </p:tgtEl>
                                        <p:attrNameLst>
                                          <p:attrName>ppt_y</p:attrName>
                                        </p:attrNameLst>
                                      </p:cBhvr>
                                      <p:tavLst>
                                        <p:tav tm="0">
                                          <p:val>
                                            <p:strVal val="ppt_y"/>
                                          </p:val>
                                        </p:tav>
                                        <p:tav tm="100000">
                                          <p:val>
                                            <p:strVal val="ppt_y-.1"/>
                                          </p:val>
                                        </p:tav>
                                      </p:tavLst>
                                    </p:anim>
                                    <p:set>
                                      <p:cBhvr>
                                        <p:cTn id="14"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0" dirty="0">
                <a:solidFill>
                  <a:srgbClr val="000000"/>
                </a:solidFill>
              </a:rPr>
              <a:t>Purpose</a:t>
            </a:r>
            <a:r>
              <a:rPr spc="-229" dirty="0">
                <a:solidFill>
                  <a:srgbClr val="000000"/>
                </a:solidFill>
              </a:rPr>
              <a:t> </a:t>
            </a:r>
            <a:r>
              <a:rPr spc="-940" dirty="0">
                <a:solidFill>
                  <a:srgbClr val="000000"/>
                </a:solidFill>
              </a:rPr>
              <a:t>&amp;</a:t>
            </a:r>
            <a:r>
              <a:rPr spc="-229" dirty="0">
                <a:solidFill>
                  <a:srgbClr val="000000"/>
                </a:solidFill>
              </a:rPr>
              <a:t> </a:t>
            </a:r>
            <a:r>
              <a:rPr spc="-285" dirty="0">
                <a:solidFill>
                  <a:srgbClr val="000000"/>
                </a:solidFill>
              </a:rPr>
              <a:t>Scope</a:t>
            </a:r>
          </a:p>
        </p:txBody>
      </p:sp>
      <p:sp>
        <p:nvSpPr>
          <p:cNvPr id="4" name="Rectangle 3">
            <a:extLst>
              <a:ext uri="{FF2B5EF4-FFF2-40B4-BE49-F238E27FC236}">
                <a16:creationId xmlns:a16="http://schemas.microsoft.com/office/drawing/2014/main" id="{741D6B50-CB89-4112-8399-358E20320E69}"/>
              </a:ext>
            </a:extLst>
          </p:cNvPr>
          <p:cNvSpPr/>
          <p:nvPr/>
        </p:nvSpPr>
        <p:spPr>
          <a:xfrm>
            <a:off x="6406299" y="2133600"/>
            <a:ext cx="5638800" cy="4247317"/>
          </a:xfrm>
          <a:prstGeom prst="rect">
            <a:avLst/>
          </a:prstGeom>
          <a:solidFill>
            <a:srgbClr val="EBF6FC"/>
          </a:solidFill>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a:latin typeface="Times New Roman" panose="02020603050405020304" pitchFamily="18" charset="0"/>
                <a:cs typeface="Times New Roman" panose="02020603050405020304" pitchFamily="18" charset="0"/>
              </a:rPr>
              <a:t>Scope:</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Admin Side:</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Record vehicle entries and exits in real-time.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Generate </a:t>
            </a:r>
            <a:r>
              <a:rPr lang="en-US" b="1" dirty="0">
                <a:latin typeface="Times New Roman" panose="02020603050405020304" pitchFamily="18" charset="0"/>
                <a:cs typeface="Times New Roman" panose="02020603050405020304" pitchFamily="18" charset="0"/>
              </a:rPr>
              <a:t>PDF parking tickets</a:t>
            </a:r>
            <a:r>
              <a:rPr lang="en-US" dirty="0">
                <a:latin typeface="Times New Roman" panose="02020603050405020304" pitchFamily="18" charset="0"/>
                <a:cs typeface="Times New Roman" panose="02020603050405020304" pitchFamily="18" charset="0"/>
              </a:rPr>
              <a:t> for users.</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Dashboard</a:t>
            </a:r>
            <a:r>
              <a:rPr lang="en-US" dirty="0">
                <a:latin typeface="Times New Roman" panose="02020603050405020304" pitchFamily="18" charset="0"/>
                <a:cs typeface="Times New Roman" panose="02020603050405020304" pitchFamily="18" charset="0"/>
              </a:rPr>
              <a:t> for overall system status and data visualization.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Search and manage </a:t>
            </a:r>
            <a:r>
              <a:rPr lang="en-US" b="1" dirty="0">
                <a:latin typeface="Times New Roman" panose="02020603050405020304" pitchFamily="18" charset="0"/>
                <a:cs typeface="Times New Roman" panose="02020603050405020304" pitchFamily="18" charset="0"/>
              </a:rPr>
              <a:t>user and vehicle details</a:t>
            </a:r>
            <a:r>
              <a:rPr lang="en-US" dirty="0">
                <a:latin typeface="Times New Roman" panose="02020603050405020304" pitchFamily="18" charset="0"/>
                <a:cs typeface="Times New Roman" panose="02020603050405020304" pitchFamily="18" charset="0"/>
              </a:rPr>
              <a:t> based on registration and mobile numbers.</a:t>
            </a:r>
          </a:p>
          <a:p>
            <a:pPr marL="457200" lvl="1"/>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User Side:</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Retrieve parking information using </a:t>
            </a:r>
            <a:r>
              <a:rPr lang="en-US" b="1" dirty="0">
                <a:latin typeface="Times New Roman" panose="02020603050405020304" pitchFamily="18" charset="0"/>
                <a:cs typeface="Times New Roman" panose="02020603050405020304" pitchFamily="18" charset="0"/>
              </a:rPr>
              <a:t>mobile number</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View and print parking tickets</a:t>
            </a:r>
            <a:r>
              <a:rPr lang="en-US"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Access details like </a:t>
            </a:r>
            <a:r>
              <a:rPr lang="en-US" b="1" dirty="0">
                <a:latin typeface="Times New Roman" panose="02020603050405020304" pitchFamily="18" charset="0"/>
                <a:cs typeface="Times New Roman" panose="02020603050405020304" pitchFamily="18" charset="0"/>
              </a:rPr>
              <a:t>vehicle registration number</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owner name</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category</a:t>
            </a:r>
            <a:r>
              <a:rPr lang="en-US" dirty="0">
                <a:latin typeface="Times New Roman" panose="02020603050405020304" pitchFamily="18" charset="0"/>
                <a:cs typeface="Times New Roman" panose="02020603050405020304" pitchFamily="18" charset="0"/>
              </a:rPr>
              <a:t>.</a:t>
            </a:r>
          </a:p>
        </p:txBody>
      </p:sp>
      <p:sp>
        <p:nvSpPr>
          <p:cNvPr id="5" name="Rectangle 4">
            <a:extLst>
              <a:ext uri="{FF2B5EF4-FFF2-40B4-BE49-F238E27FC236}">
                <a16:creationId xmlns:a16="http://schemas.microsoft.com/office/drawing/2014/main" id="{F26ACFB4-8ED5-437B-A8D9-827CD6B9A30A}"/>
              </a:ext>
            </a:extLst>
          </p:cNvPr>
          <p:cNvSpPr/>
          <p:nvPr/>
        </p:nvSpPr>
        <p:spPr>
          <a:xfrm>
            <a:off x="140616" y="2139885"/>
            <a:ext cx="6096000" cy="2585323"/>
          </a:xfrm>
          <a:prstGeom prst="rect">
            <a:avLst/>
          </a:prstGeom>
          <a:solidFill>
            <a:srgbClr val="EBF6FC"/>
          </a:solidFill>
          <a:ln>
            <a:solidFill>
              <a:schemeClr val="bg1"/>
            </a:solidFill>
          </a:ln>
        </p:spPr>
        <p:txBody>
          <a:bodyPr>
            <a:spAutoFit/>
          </a:bodyPr>
          <a:lstStyle/>
          <a:p>
            <a:pPr algn="ctr"/>
            <a:r>
              <a:rPr lang="en-US" b="1" dirty="0">
                <a:latin typeface="Times New Roman" panose="02020603050405020304" pitchFamily="18" charset="0"/>
                <a:cs typeface="Times New Roman" panose="02020603050405020304" pitchFamily="18" charset="0"/>
              </a:rPr>
              <a:t>Purpose:</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Efficiency:</a:t>
            </a:r>
            <a:r>
              <a:rPr lang="en-US" dirty="0">
                <a:latin typeface="Times New Roman" panose="02020603050405020304" pitchFamily="18" charset="0"/>
                <a:cs typeface="Times New Roman" panose="02020603050405020304" pitchFamily="18" charset="0"/>
              </a:rPr>
              <a:t> Streamline the parking management process for both admin and users.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Automation:</a:t>
            </a:r>
            <a:r>
              <a:rPr lang="en-US" dirty="0">
                <a:latin typeface="Times New Roman" panose="02020603050405020304" pitchFamily="18" charset="0"/>
                <a:cs typeface="Times New Roman" panose="02020603050405020304" pitchFamily="18" charset="0"/>
              </a:rPr>
              <a:t> Automate ticket generation, reducing manual errors and time consumption.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User Experience:</a:t>
            </a:r>
            <a:r>
              <a:rPr lang="en-US" dirty="0">
                <a:latin typeface="Times New Roman" panose="02020603050405020304" pitchFamily="18" charset="0"/>
                <a:cs typeface="Times New Roman" panose="02020603050405020304" pitchFamily="18" charset="0"/>
              </a:rPr>
              <a:t> Allow users to easily access and print parking details, providing greater convenience.</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 Data Management:</a:t>
            </a:r>
            <a:r>
              <a:rPr lang="en-US" dirty="0">
                <a:latin typeface="Times New Roman" panose="02020603050405020304" pitchFamily="18" charset="0"/>
                <a:cs typeface="Times New Roman" panose="02020603050405020304" pitchFamily="18" charset="0"/>
              </a:rPr>
              <a:t> Enable accurate record-keeping and quick access to user/vehicle information for admins.</a:t>
            </a:r>
          </a:p>
        </p:txBody>
      </p:sp>
      <p:grpSp>
        <p:nvGrpSpPr>
          <p:cNvPr id="6" name="Google Shape;12167;p93">
            <a:extLst>
              <a:ext uri="{FF2B5EF4-FFF2-40B4-BE49-F238E27FC236}">
                <a16:creationId xmlns:a16="http://schemas.microsoft.com/office/drawing/2014/main" id="{23C98B5E-D23D-4879-9F85-30778EDC5FF6}"/>
              </a:ext>
            </a:extLst>
          </p:cNvPr>
          <p:cNvGrpSpPr/>
          <p:nvPr/>
        </p:nvGrpSpPr>
        <p:grpSpPr>
          <a:xfrm>
            <a:off x="7086600" y="417297"/>
            <a:ext cx="667941" cy="914989"/>
            <a:chOff x="1770459" y="2884503"/>
            <a:chExt cx="254644" cy="348828"/>
          </a:xfrm>
        </p:grpSpPr>
        <p:sp>
          <p:nvSpPr>
            <p:cNvPr id="7" name="Google Shape;12168;p93">
              <a:extLst>
                <a:ext uri="{FF2B5EF4-FFF2-40B4-BE49-F238E27FC236}">
                  <a16:creationId xmlns:a16="http://schemas.microsoft.com/office/drawing/2014/main" id="{EF17C599-14D6-47E8-9B87-B8CB42D5586B}"/>
                </a:ext>
              </a:extLst>
            </p:cNvPr>
            <p:cNvSpPr/>
            <p:nvPr/>
          </p:nvSpPr>
          <p:spPr>
            <a:xfrm>
              <a:off x="1832330" y="2884503"/>
              <a:ext cx="130902" cy="159572"/>
            </a:xfrm>
            <a:custGeom>
              <a:avLst/>
              <a:gdLst/>
              <a:ahLst/>
              <a:cxnLst/>
              <a:rect l="l" t="t" r="r" b="b"/>
              <a:pathLst>
                <a:path w="4132" h="5037" extrusionOk="0">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69;p93">
              <a:extLst>
                <a:ext uri="{FF2B5EF4-FFF2-40B4-BE49-F238E27FC236}">
                  <a16:creationId xmlns:a16="http://schemas.microsoft.com/office/drawing/2014/main" id="{85C1BE92-7209-4C51-856A-2FD9D2FC0669}"/>
                </a:ext>
              </a:extLst>
            </p:cNvPr>
            <p:cNvSpPr/>
            <p:nvPr/>
          </p:nvSpPr>
          <p:spPr>
            <a:xfrm>
              <a:off x="1861000" y="2912698"/>
              <a:ext cx="75842" cy="72167"/>
            </a:xfrm>
            <a:custGeom>
              <a:avLst/>
              <a:gdLst/>
              <a:ahLst/>
              <a:cxnLst/>
              <a:rect l="l" t="t" r="r" b="b"/>
              <a:pathLst>
                <a:path w="2394" h="2278" extrusionOk="0">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70;p93">
              <a:extLst>
                <a:ext uri="{FF2B5EF4-FFF2-40B4-BE49-F238E27FC236}">
                  <a16:creationId xmlns:a16="http://schemas.microsoft.com/office/drawing/2014/main" id="{42E03675-214A-4B59-AE46-1FFC580D2CE8}"/>
                </a:ext>
              </a:extLst>
            </p:cNvPr>
            <p:cNvSpPr/>
            <p:nvPr/>
          </p:nvSpPr>
          <p:spPr>
            <a:xfrm>
              <a:off x="1818359" y="3060644"/>
              <a:ext cx="57753" cy="24172"/>
            </a:xfrm>
            <a:custGeom>
              <a:avLst/>
              <a:gdLst/>
              <a:ahLst/>
              <a:cxnLst/>
              <a:rect l="l" t="t" r="r" b="b"/>
              <a:pathLst>
                <a:path w="1823" h="763" extrusionOk="0">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71;p93">
              <a:extLst>
                <a:ext uri="{FF2B5EF4-FFF2-40B4-BE49-F238E27FC236}">
                  <a16:creationId xmlns:a16="http://schemas.microsoft.com/office/drawing/2014/main" id="{A856F46A-2239-493B-9F48-03823AE8F7E1}"/>
                </a:ext>
              </a:extLst>
            </p:cNvPr>
            <p:cNvSpPr/>
            <p:nvPr/>
          </p:nvSpPr>
          <p:spPr>
            <a:xfrm>
              <a:off x="1818359" y="3078384"/>
              <a:ext cx="57753" cy="24552"/>
            </a:xfrm>
            <a:custGeom>
              <a:avLst/>
              <a:gdLst/>
              <a:ahLst/>
              <a:cxnLst/>
              <a:rect l="l" t="t" r="r" b="b"/>
              <a:pathLst>
                <a:path w="1823" h="775" extrusionOk="0">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172;p93">
              <a:extLst>
                <a:ext uri="{FF2B5EF4-FFF2-40B4-BE49-F238E27FC236}">
                  <a16:creationId xmlns:a16="http://schemas.microsoft.com/office/drawing/2014/main" id="{8C8B5D09-971E-49B6-BD6B-6A38E12C2B79}"/>
                </a:ext>
              </a:extLst>
            </p:cNvPr>
            <p:cNvSpPr/>
            <p:nvPr/>
          </p:nvSpPr>
          <p:spPr>
            <a:xfrm>
              <a:off x="1818359" y="3096474"/>
              <a:ext cx="57753" cy="24172"/>
            </a:xfrm>
            <a:custGeom>
              <a:avLst/>
              <a:gdLst/>
              <a:ahLst/>
              <a:cxnLst/>
              <a:rect l="l" t="t" r="r" b="b"/>
              <a:pathLst>
                <a:path w="1823" h="763" extrusionOk="0">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73;p93">
              <a:extLst>
                <a:ext uri="{FF2B5EF4-FFF2-40B4-BE49-F238E27FC236}">
                  <a16:creationId xmlns:a16="http://schemas.microsoft.com/office/drawing/2014/main" id="{FDFA0C51-9D5C-4DD8-9788-7D16FFA61D1F}"/>
                </a:ext>
              </a:extLst>
            </p:cNvPr>
            <p:cNvSpPr/>
            <p:nvPr/>
          </p:nvSpPr>
          <p:spPr>
            <a:xfrm>
              <a:off x="2022410" y="3029914"/>
              <a:ext cx="760" cy="570"/>
            </a:xfrm>
            <a:custGeom>
              <a:avLst/>
              <a:gdLst/>
              <a:ahLst/>
              <a:cxnLst/>
              <a:rect l="l" t="t" r="r" b="b"/>
              <a:pathLst>
                <a:path w="24" h="18" extrusionOk="0">
                  <a:moveTo>
                    <a:pt x="3" y="0"/>
                  </a:moveTo>
                  <a:cubicBezTo>
                    <a:pt x="0" y="0"/>
                    <a:pt x="21" y="18"/>
                    <a:pt x="23" y="18"/>
                  </a:cubicBezTo>
                  <a:cubicBezTo>
                    <a:pt x="24" y="18"/>
                    <a:pt x="22" y="15"/>
                    <a:pt x="13" y="6"/>
                  </a:cubicBezTo>
                  <a:cubicBezTo>
                    <a:pt x="7" y="2"/>
                    <a:pt x="4" y="0"/>
                    <a:pt x="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74;p93">
              <a:extLst>
                <a:ext uri="{FF2B5EF4-FFF2-40B4-BE49-F238E27FC236}">
                  <a16:creationId xmlns:a16="http://schemas.microsoft.com/office/drawing/2014/main" id="{36FFAC57-691F-4C0B-AF4A-AC67A3386872}"/>
                </a:ext>
              </a:extLst>
            </p:cNvPr>
            <p:cNvSpPr/>
            <p:nvPr/>
          </p:nvSpPr>
          <p:spPr>
            <a:xfrm>
              <a:off x="1770459" y="3017337"/>
              <a:ext cx="254644" cy="215994"/>
            </a:xfrm>
            <a:custGeom>
              <a:avLst/>
              <a:gdLst/>
              <a:ahLst/>
              <a:cxnLst/>
              <a:rect l="l" t="t" r="r" b="b"/>
              <a:pathLst>
                <a:path w="8038" h="6818" extrusionOk="0">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75;p93">
              <a:extLst>
                <a:ext uri="{FF2B5EF4-FFF2-40B4-BE49-F238E27FC236}">
                  <a16:creationId xmlns:a16="http://schemas.microsoft.com/office/drawing/2014/main" id="{A8F5E1CA-A8A5-4999-AE83-ED6EB00BDF17}"/>
                </a:ext>
              </a:extLst>
            </p:cNvPr>
            <p:cNvSpPr/>
            <p:nvPr/>
          </p:nvSpPr>
          <p:spPr>
            <a:xfrm>
              <a:off x="1929271" y="3055987"/>
              <a:ext cx="38111" cy="47298"/>
            </a:xfrm>
            <a:custGeom>
              <a:avLst/>
              <a:gdLst/>
              <a:ahLst/>
              <a:cxnLst/>
              <a:rect l="l" t="t" r="r" b="b"/>
              <a:pathLst>
                <a:path w="1203" h="1493" extrusionOk="0">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9656" y="595477"/>
            <a:ext cx="6289040" cy="695960"/>
          </a:xfrm>
          <a:prstGeom prst="rect">
            <a:avLst/>
          </a:prstGeom>
        </p:spPr>
        <p:txBody>
          <a:bodyPr vert="horz" wrap="square" lIns="0" tIns="12700" rIns="0" bIns="0" rtlCol="0">
            <a:spAutoFit/>
          </a:bodyPr>
          <a:lstStyle/>
          <a:p>
            <a:pPr marL="12700">
              <a:lnSpc>
                <a:spcPct val="100000"/>
              </a:lnSpc>
              <a:spcBef>
                <a:spcPts val="100"/>
              </a:spcBef>
            </a:pPr>
            <a:r>
              <a:rPr spc="-345" dirty="0"/>
              <a:t>Problem</a:t>
            </a:r>
            <a:r>
              <a:rPr spc="-240" dirty="0"/>
              <a:t> </a:t>
            </a:r>
            <a:r>
              <a:rPr spc="-390" dirty="0"/>
              <a:t>Definition</a:t>
            </a:r>
          </a:p>
        </p:txBody>
      </p:sp>
      <p:grpSp>
        <p:nvGrpSpPr>
          <p:cNvPr id="15" name="Group 14">
            <a:extLst>
              <a:ext uri="{FF2B5EF4-FFF2-40B4-BE49-F238E27FC236}">
                <a16:creationId xmlns:a16="http://schemas.microsoft.com/office/drawing/2014/main" id="{B429D77D-FB46-4991-8003-D534F8154BB0}"/>
              </a:ext>
            </a:extLst>
          </p:cNvPr>
          <p:cNvGrpSpPr/>
          <p:nvPr/>
        </p:nvGrpSpPr>
        <p:grpSpPr>
          <a:xfrm>
            <a:off x="-1676400" y="5105400"/>
            <a:ext cx="3094030" cy="2738902"/>
            <a:chOff x="-895685" y="4317701"/>
            <a:chExt cx="3094030" cy="2738902"/>
          </a:xfrm>
        </p:grpSpPr>
        <p:sp>
          <p:nvSpPr>
            <p:cNvPr id="16" name="Freeform 4">
              <a:extLst>
                <a:ext uri="{FF2B5EF4-FFF2-40B4-BE49-F238E27FC236}">
                  <a16:creationId xmlns:a16="http://schemas.microsoft.com/office/drawing/2014/main" id="{95F6C17D-24FB-4FF1-8233-A3FB17FB6BA9}"/>
                </a:ext>
              </a:extLst>
            </p:cNvPr>
            <p:cNvSpPr/>
            <p:nvPr/>
          </p:nvSpPr>
          <p:spPr>
            <a:xfrm rot="18900000">
              <a:off x="-895685" y="4317701"/>
              <a:ext cx="2737592" cy="2738902"/>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chemeClr val="accent3">
                <a:lumMod val="75000"/>
              </a:schemeClr>
            </a:solidFill>
          </p:spPr>
        </p:sp>
        <p:sp>
          <p:nvSpPr>
            <p:cNvPr id="17" name="Freeform 6">
              <a:extLst>
                <a:ext uri="{FF2B5EF4-FFF2-40B4-BE49-F238E27FC236}">
                  <a16:creationId xmlns:a16="http://schemas.microsoft.com/office/drawing/2014/main" id="{8D1C9B98-9FE1-427D-A59A-1A858A28C3C9}"/>
                </a:ext>
              </a:extLst>
            </p:cNvPr>
            <p:cNvSpPr/>
            <p:nvPr/>
          </p:nvSpPr>
          <p:spPr>
            <a:xfrm rot="18900000">
              <a:off x="-539247" y="4317893"/>
              <a:ext cx="2737592" cy="2737591"/>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chemeClr val="accent5">
                <a:lumMod val="60000"/>
                <a:lumOff val="40000"/>
              </a:schemeClr>
            </a:solidFill>
          </p:spPr>
        </p:sp>
      </p:grpSp>
      <p:sp>
        <p:nvSpPr>
          <p:cNvPr id="3" name="object 3"/>
          <p:cNvSpPr txBox="1"/>
          <p:nvPr/>
        </p:nvSpPr>
        <p:spPr>
          <a:xfrm>
            <a:off x="1113224" y="1582197"/>
            <a:ext cx="9965552" cy="5275803"/>
          </a:xfrm>
          <a:prstGeom prst="rect">
            <a:avLst/>
          </a:prstGeom>
        </p:spPr>
        <p:txBody>
          <a:bodyPr vert="horz" wrap="square" lIns="0" tIns="12700" rIns="0" bIns="0" rtlCol="0">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Inefficient Parking Space Allocation: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Without automated systems, operators struggle with efficiently assigning parking spaces, leading to overcrowded or underused areas.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Drivers waste time searching for an available spot, reducing overall parking lot efficiency.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Manual Ticketing and Tracking:</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Many parking lots still use paper-based methods for generating tickets and recording vehicle entry/exit.</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process is prone to errors, resulting in incorrect charges, lost tickets, and dissatisfied customers.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Long Wait Times: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During peak hours, long queues for ticketing and payment processing cause frustration and delays, negatively impacting the user experience.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Real-Time Information: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Operators often lack access to real-time data about parking space availability, hindering quick decision-making and optimal space usage.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nvGrpSpPr>
          <p:cNvPr id="4" name="Google Shape;11513;p92">
            <a:extLst>
              <a:ext uri="{FF2B5EF4-FFF2-40B4-BE49-F238E27FC236}">
                <a16:creationId xmlns:a16="http://schemas.microsoft.com/office/drawing/2014/main" id="{63B54228-9B66-4D27-A744-A7548E59ED0F}"/>
              </a:ext>
            </a:extLst>
          </p:cNvPr>
          <p:cNvGrpSpPr/>
          <p:nvPr/>
        </p:nvGrpSpPr>
        <p:grpSpPr>
          <a:xfrm>
            <a:off x="7315200" y="484751"/>
            <a:ext cx="858266" cy="806686"/>
            <a:chOff x="6630539" y="2917502"/>
            <a:chExt cx="371777" cy="349434"/>
          </a:xfrm>
        </p:grpSpPr>
        <p:sp>
          <p:nvSpPr>
            <p:cNvPr id="5" name="Google Shape;11514;p92">
              <a:extLst>
                <a:ext uri="{FF2B5EF4-FFF2-40B4-BE49-F238E27FC236}">
                  <a16:creationId xmlns:a16="http://schemas.microsoft.com/office/drawing/2014/main" id="{85E3F9CA-A58D-404A-9E7D-2CC2AD25B3BF}"/>
                </a:ext>
              </a:extLst>
            </p:cNvPr>
            <p:cNvSpPr/>
            <p:nvPr/>
          </p:nvSpPr>
          <p:spPr>
            <a:xfrm>
              <a:off x="6689292" y="3043093"/>
              <a:ext cx="92109" cy="30586"/>
            </a:xfrm>
            <a:custGeom>
              <a:avLst/>
              <a:gdLst/>
              <a:ahLst/>
              <a:cxnLst/>
              <a:rect l="l" t="t" r="r" b="b"/>
              <a:pathLst>
                <a:path w="2894" h="961" extrusionOk="0">
                  <a:moveTo>
                    <a:pt x="1164" y="1"/>
                  </a:moveTo>
                  <a:cubicBezTo>
                    <a:pt x="816" y="1"/>
                    <a:pt x="501" y="36"/>
                    <a:pt x="298" y="67"/>
                  </a:cubicBezTo>
                  <a:cubicBezTo>
                    <a:pt x="119" y="91"/>
                    <a:pt x="0" y="246"/>
                    <a:pt x="0" y="401"/>
                  </a:cubicBezTo>
                  <a:lnTo>
                    <a:pt x="0" y="794"/>
                  </a:lnTo>
                  <a:cubicBezTo>
                    <a:pt x="0" y="877"/>
                    <a:pt x="72" y="960"/>
                    <a:pt x="155" y="960"/>
                  </a:cubicBezTo>
                  <a:cubicBezTo>
                    <a:pt x="250" y="960"/>
                    <a:pt x="322" y="877"/>
                    <a:pt x="322" y="794"/>
                  </a:cubicBezTo>
                  <a:lnTo>
                    <a:pt x="322" y="401"/>
                  </a:lnTo>
                  <a:cubicBezTo>
                    <a:pt x="322" y="401"/>
                    <a:pt x="322" y="389"/>
                    <a:pt x="334" y="389"/>
                  </a:cubicBezTo>
                  <a:cubicBezTo>
                    <a:pt x="511" y="361"/>
                    <a:pt x="812" y="318"/>
                    <a:pt x="1157" y="318"/>
                  </a:cubicBezTo>
                  <a:cubicBezTo>
                    <a:pt x="1253" y="318"/>
                    <a:pt x="1352" y="321"/>
                    <a:pt x="1453" y="329"/>
                  </a:cubicBezTo>
                  <a:cubicBezTo>
                    <a:pt x="1989" y="365"/>
                    <a:pt x="2382" y="496"/>
                    <a:pt x="2596" y="734"/>
                  </a:cubicBezTo>
                  <a:cubicBezTo>
                    <a:pt x="2626" y="764"/>
                    <a:pt x="2670" y="779"/>
                    <a:pt x="2715" y="779"/>
                  </a:cubicBezTo>
                  <a:cubicBezTo>
                    <a:pt x="2760" y="779"/>
                    <a:pt x="2804" y="764"/>
                    <a:pt x="2834" y="734"/>
                  </a:cubicBezTo>
                  <a:cubicBezTo>
                    <a:pt x="2894" y="675"/>
                    <a:pt x="2894" y="567"/>
                    <a:pt x="2834" y="508"/>
                  </a:cubicBezTo>
                  <a:cubicBezTo>
                    <a:pt x="2437" y="103"/>
                    <a:pt x="1753" y="1"/>
                    <a:pt x="11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515;p92">
              <a:extLst>
                <a:ext uri="{FF2B5EF4-FFF2-40B4-BE49-F238E27FC236}">
                  <a16:creationId xmlns:a16="http://schemas.microsoft.com/office/drawing/2014/main" id="{03B80766-46A9-4254-BDFA-F3022F41C629}"/>
                </a:ext>
              </a:extLst>
            </p:cNvPr>
            <p:cNvSpPr/>
            <p:nvPr/>
          </p:nvSpPr>
          <p:spPr>
            <a:xfrm>
              <a:off x="6630539" y="2993315"/>
              <a:ext cx="208852" cy="273621"/>
            </a:xfrm>
            <a:custGeom>
              <a:avLst/>
              <a:gdLst/>
              <a:ahLst/>
              <a:cxnLst/>
              <a:rect l="l" t="t" r="r" b="b"/>
              <a:pathLst>
                <a:path w="6562" h="8597" extrusionOk="0">
                  <a:moveTo>
                    <a:pt x="5132" y="334"/>
                  </a:moveTo>
                  <a:lnTo>
                    <a:pt x="5132" y="1988"/>
                  </a:lnTo>
                  <a:cubicBezTo>
                    <a:pt x="5132" y="2239"/>
                    <a:pt x="5073" y="2477"/>
                    <a:pt x="4966" y="2703"/>
                  </a:cubicBezTo>
                  <a:cubicBezTo>
                    <a:pt x="4954" y="2727"/>
                    <a:pt x="4954" y="2739"/>
                    <a:pt x="4954" y="2774"/>
                  </a:cubicBezTo>
                  <a:lnTo>
                    <a:pt x="4954" y="3262"/>
                  </a:lnTo>
                  <a:cubicBezTo>
                    <a:pt x="4954" y="3727"/>
                    <a:pt x="4763" y="4155"/>
                    <a:pt x="4430" y="4465"/>
                  </a:cubicBezTo>
                  <a:cubicBezTo>
                    <a:pt x="4108" y="4765"/>
                    <a:pt x="3713" y="4920"/>
                    <a:pt x="3275" y="4920"/>
                  </a:cubicBezTo>
                  <a:cubicBezTo>
                    <a:pt x="3243" y="4920"/>
                    <a:pt x="3212" y="4919"/>
                    <a:pt x="3180" y="4917"/>
                  </a:cubicBezTo>
                  <a:cubicBezTo>
                    <a:pt x="2299" y="4882"/>
                    <a:pt x="1620" y="4120"/>
                    <a:pt x="1620" y="3215"/>
                  </a:cubicBezTo>
                  <a:lnTo>
                    <a:pt x="1620" y="2786"/>
                  </a:lnTo>
                  <a:cubicBezTo>
                    <a:pt x="1620" y="2762"/>
                    <a:pt x="1620" y="2739"/>
                    <a:pt x="1608" y="2715"/>
                  </a:cubicBezTo>
                  <a:cubicBezTo>
                    <a:pt x="1501" y="2489"/>
                    <a:pt x="1441" y="2239"/>
                    <a:pt x="1441" y="2000"/>
                  </a:cubicBezTo>
                  <a:lnTo>
                    <a:pt x="1441" y="1631"/>
                  </a:lnTo>
                  <a:cubicBezTo>
                    <a:pt x="1441" y="917"/>
                    <a:pt x="2025" y="334"/>
                    <a:pt x="2739" y="334"/>
                  </a:cubicBezTo>
                  <a:close/>
                  <a:moveTo>
                    <a:pt x="4204" y="5048"/>
                  </a:moveTo>
                  <a:lnTo>
                    <a:pt x="4204" y="5358"/>
                  </a:lnTo>
                  <a:lnTo>
                    <a:pt x="3287" y="6001"/>
                  </a:lnTo>
                  <a:lnTo>
                    <a:pt x="2358" y="5358"/>
                  </a:lnTo>
                  <a:lnTo>
                    <a:pt x="2358" y="5048"/>
                  </a:lnTo>
                  <a:cubicBezTo>
                    <a:pt x="2596" y="5179"/>
                    <a:pt x="2870" y="5263"/>
                    <a:pt x="3156" y="5275"/>
                  </a:cubicBezTo>
                  <a:lnTo>
                    <a:pt x="3287" y="5275"/>
                  </a:lnTo>
                  <a:cubicBezTo>
                    <a:pt x="3608" y="5275"/>
                    <a:pt x="3930" y="5203"/>
                    <a:pt x="4204" y="5048"/>
                  </a:cubicBezTo>
                  <a:close/>
                  <a:moveTo>
                    <a:pt x="2203" y="5668"/>
                  </a:moveTo>
                  <a:lnTo>
                    <a:pt x="3001" y="6227"/>
                  </a:lnTo>
                  <a:lnTo>
                    <a:pt x="2584" y="6656"/>
                  </a:lnTo>
                  <a:lnTo>
                    <a:pt x="2573" y="6656"/>
                  </a:lnTo>
                  <a:lnTo>
                    <a:pt x="2037" y="5858"/>
                  </a:lnTo>
                  <a:lnTo>
                    <a:pt x="2203" y="5668"/>
                  </a:lnTo>
                  <a:close/>
                  <a:moveTo>
                    <a:pt x="4359" y="5668"/>
                  </a:moveTo>
                  <a:lnTo>
                    <a:pt x="4525" y="5858"/>
                  </a:lnTo>
                  <a:lnTo>
                    <a:pt x="4001" y="6656"/>
                  </a:lnTo>
                  <a:lnTo>
                    <a:pt x="3989" y="6656"/>
                  </a:lnTo>
                  <a:lnTo>
                    <a:pt x="3549" y="6227"/>
                  </a:lnTo>
                  <a:lnTo>
                    <a:pt x="4359" y="5668"/>
                  </a:lnTo>
                  <a:close/>
                  <a:moveTo>
                    <a:pt x="2739" y="0"/>
                  </a:moveTo>
                  <a:cubicBezTo>
                    <a:pt x="1822" y="0"/>
                    <a:pt x="1096" y="738"/>
                    <a:pt x="1096" y="1643"/>
                  </a:cubicBezTo>
                  <a:lnTo>
                    <a:pt x="1096" y="2012"/>
                  </a:lnTo>
                  <a:cubicBezTo>
                    <a:pt x="1096" y="2298"/>
                    <a:pt x="1156" y="2584"/>
                    <a:pt x="1275" y="2846"/>
                  </a:cubicBezTo>
                  <a:lnTo>
                    <a:pt x="1275" y="3239"/>
                  </a:lnTo>
                  <a:cubicBezTo>
                    <a:pt x="1275" y="3870"/>
                    <a:pt x="1561" y="4453"/>
                    <a:pt x="2001" y="4822"/>
                  </a:cubicBezTo>
                  <a:lnTo>
                    <a:pt x="2001" y="5406"/>
                  </a:lnTo>
                  <a:lnTo>
                    <a:pt x="1692" y="5739"/>
                  </a:lnTo>
                  <a:cubicBezTo>
                    <a:pt x="1668" y="5763"/>
                    <a:pt x="1644" y="5822"/>
                    <a:pt x="1644" y="5870"/>
                  </a:cubicBezTo>
                  <a:lnTo>
                    <a:pt x="596" y="6251"/>
                  </a:lnTo>
                  <a:cubicBezTo>
                    <a:pt x="239" y="6394"/>
                    <a:pt x="1" y="6727"/>
                    <a:pt x="1" y="7108"/>
                  </a:cubicBezTo>
                  <a:lnTo>
                    <a:pt x="1" y="8418"/>
                  </a:lnTo>
                  <a:cubicBezTo>
                    <a:pt x="1" y="8501"/>
                    <a:pt x="72" y="8573"/>
                    <a:pt x="156" y="8573"/>
                  </a:cubicBezTo>
                  <a:cubicBezTo>
                    <a:pt x="251" y="8573"/>
                    <a:pt x="322" y="8501"/>
                    <a:pt x="322" y="8418"/>
                  </a:cubicBezTo>
                  <a:lnTo>
                    <a:pt x="322" y="7108"/>
                  </a:lnTo>
                  <a:cubicBezTo>
                    <a:pt x="322" y="6870"/>
                    <a:pt x="477" y="6656"/>
                    <a:pt x="691" y="6584"/>
                  </a:cubicBezTo>
                  <a:lnTo>
                    <a:pt x="1811" y="6179"/>
                  </a:lnTo>
                  <a:lnTo>
                    <a:pt x="2275" y="6882"/>
                  </a:lnTo>
                  <a:cubicBezTo>
                    <a:pt x="2334" y="6965"/>
                    <a:pt x="2418" y="7025"/>
                    <a:pt x="2525" y="7025"/>
                  </a:cubicBezTo>
                  <a:lnTo>
                    <a:pt x="2561" y="7025"/>
                  </a:lnTo>
                  <a:cubicBezTo>
                    <a:pt x="2644" y="7025"/>
                    <a:pt x="2739" y="7001"/>
                    <a:pt x="2811" y="6930"/>
                  </a:cubicBezTo>
                  <a:lnTo>
                    <a:pt x="3096" y="6644"/>
                  </a:lnTo>
                  <a:lnTo>
                    <a:pt x="3096" y="8430"/>
                  </a:lnTo>
                  <a:cubicBezTo>
                    <a:pt x="3096" y="8513"/>
                    <a:pt x="3168" y="8596"/>
                    <a:pt x="3251" y="8596"/>
                  </a:cubicBezTo>
                  <a:cubicBezTo>
                    <a:pt x="3346" y="8596"/>
                    <a:pt x="3418" y="8513"/>
                    <a:pt x="3418" y="8430"/>
                  </a:cubicBezTo>
                  <a:lnTo>
                    <a:pt x="3418" y="6644"/>
                  </a:lnTo>
                  <a:lnTo>
                    <a:pt x="3704" y="6930"/>
                  </a:lnTo>
                  <a:cubicBezTo>
                    <a:pt x="3763" y="6989"/>
                    <a:pt x="3870" y="7025"/>
                    <a:pt x="3954" y="7025"/>
                  </a:cubicBezTo>
                  <a:lnTo>
                    <a:pt x="3989" y="7025"/>
                  </a:lnTo>
                  <a:cubicBezTo>
                    <a:pt x="4085" y="7013"/>
                    <a:pt x="4180" y="6953"/>
                    <a:pt x="4239" y="6882"/>
                  </a:cubicBezTo>
                  <a:lnTo>
                    <a:pt x="4704" y="6179"/>
                  </a:lnTo>
                  <a:lnTo>
                    <a:pt x="5811" y="6584"/>
                  </a:lnTo>
                  <a:cubicBezTo>
                    <a:pt x="6037" y="6656"/>
                    <a:pt x="6192" y="6882"/>
                    <a:pt x="6192" y="7108"/>
                  </a:cubicBezTo>
                  <a:lnTo>
                    <a:pt x="6192" y="8418"/>
                  </a:lnTo>
                  <a:cubicBezTo>
                    <a:pt x="6192" y="8501"/>
                    <a:pt x="6264" y="8573"/>
                    <a:pt x="6347" y="8573"/>
                  </a:cubicBezTo>
                  <a:cubicBezTo>
                    <a:pt x="6442" y="8573"/>
                    <a:pt x="6514" y="8501"/>
                    <a:pt x="6514" y="8418"/>
                  </a:cubicBezTo>
                  <a:lnTo>
                    <a:pt x="6514" y="7108"/>
                  </a:lnTo>
                  <a:cubicBezTo>
                    <a:pt x="6561" y="6703"/>
                    <a:pt x="6323" y="6370"/>
                    <a:pt x="5966" y="6239"/>
                  </a:cubicBezTo>
                  <a:lnTo>
                    <a:pt x="4906" y="5858"/>
                  </a:lnTo>
                  <a:cubicBezTo>
                    <a:pt x="4906" y="5810"/>
                    <a:pt x="4894" y="5763"/>
                    <a:pt x="4859" y="5715"/>
                  </a:cubicBezTo>
                  <a:lnTo>
                    <a:pt x="4549" y="5394"/>
                  </a:lnTo>
                  <a:lnTo>
                    <a:pt x="4549" y="4822"/>
                  </a:lnTo>
                  <a:cubicBezTo>
                    <a:pt x="4585" y="4798"/>
                    <a:pt x="4609" y="4763"/>
                    <a:pt x="4656" y="4739"/>
                  </a:cubicBezTo>
                  <a:cubicBezTo>
                    <a:pt x="5061" y="4370"/>
                    <a:pt x="5275" y="3822"/>
                    <a:pt x="5275" y="3274"/>
                  </a:cubicBezTo>
                  <a:lnTo>
                    <a:pt x="5275" y="2834"/>
                  </a:lnTo>
                  <a:cubicBezTo>
                    <a:pt x="5394" y="2560"/>
                    <a:pt x="5454" y="2286"/>
                    <a:pt x="5454" y="2000"/>
                  </a:cubicBezTo>
                  <a:lnTo>
                    <a:pt x="5454" y="167"/>
                  </a:lnTo>
                  <a:cubicBezTo>
                    <a:pt x="5454" y="83"/>
                    <a:pt x="5382" y="0"/>
                    <a:pt x="5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16;p92">
              <a:extLst>
                <a:ext uri="{FF2B5EF4-FFF2-40B4-BE49-F238E27FC236}">
                  <a16:creationId xmlns:a16="http://schemas.microsoft.com/office/drawing/2014/main" id="{9BEC0EB7-3BCB-43B6-B090-9743D3428F03}"/>
                </a:ext>
              </a:extLst>
            </p:cNvPr>
            <p:cNvSpPr/>
            <p:nvPr/>
          </p:nvSpPr>
          <p:spPr>
            <a:xfrm>
              <a:off x="6665804" y="3232053"/>
              <a:ext cx="10630" cy="33737"/>
            </a:xfrm>
            <a:custGeom>
              <a:avLst/>
              <a:gdLst/>
              <a:ahLst/>
              <a:cxnLst/>
              <a:rect l="l" t="t" r="r" b="b"/>
              <a:pathLst>
                <a:path w="334" h="1060" extrusionOk="0">
                  <a:moveTo>
                    <a:pt x="167" y="0"/>
                  </a:moveTo>
                  <a:cubicBezTo>
                    <a:pt x="83" y="0"/>
                    <a:pt x="0" y="83"/>
                    <a:pt x="0" y="167"/>
                  </a:cubicBezTo>
                  <a:lnTo>
                    <a:pt x="0" y="893"/>
                  </a:lnTo>
                  <a:cubicBezTo>
                    <a:pt x="0" y="988"/>
                    <a:pt x="83" y="1060"/>
                    <a:pt x="167" y="1060"/>
                  </a:cubicBezTo>
                  <a:cubicBezTo>
                    <a:pt x="262" y="1060"/>
                    <a:pt x="333" y="988"/>
                    <a:pt x="333" y="893"/>
                  </a:cubicBezTo>
                  <a:lnTo>
                    <a:pt x="333" y="167"/>
                  </a:lnTo>
                  <a:cubicBezTo>
                    <a:pt x="333" y="83"/>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17;p92">
              <a:extLst>
                <a:ext uri="{FF2B5EF4-FFF2-40B4-BE49-F238E27FC236}">
                  <a16:creationId xmlns:a16="http://schemas.microsoft.com/office/drawing/2014/main" id="{EE80F599-BBE2-4585-9659-E4EA547623D9}"/>
                </a:ext>
              </a:extLst>
            </p:cNvPr>
            <p:cNvSpPr/>
            <p:nvPr/>
          </p:nvSpPr>
          <p:spPr>
            <a:xfrm>
              <a:off x="6793877" y="3232053"/>
              <a:ext cx="10248" cy="33737"/>
            </a:xfrm>
            <a:custGeom>
              <a:avLst/>
              <a:gdLst/>
              <a:ahLst/>
              <a:cxnLst/>
              <a:rect l="l" t="t" r="r" b="b"/>
              <a:pathLst>
                <a:path w="322" h="1060" extrusionOk="0">
                  <a:moveTo>
                    <a:pt x="167" y="0"/>
                  </a:moveTo>
                  <a:cubicBezTo>
                    <a:pt x="72" y="0"/>
                    <a:pt x="0" y="83"/>
                    <a:pt x="0" y="167"/>
                  </a:cubicBezTo>
                  <a:lnTo>
                    <a:pt x="0" y="893"/>
                  </a:lnTo>
                  <a:cubicBezTo>
                    <a:pt x="0" y="988"/>
                    <a:pt x="72" y="1060"/>
                    <a:pt x="167" y="1060"/>
                  </a:cubicBezTo>
                  <a:cubicBezTo>
                    <a:pt x="250" y="1060"/>
                    <a:pt x="322" y="988"/>
                    <a:pt x="322" y="893"/>
                  </a:cubicBezTo>
                  <a:lnTo>
                    <a:pt x="322" y="167"/>
                  </a:lnTo>
                  <a:cubicBezTo>
                    <a:pt x="322" y="83"/>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18;p92">
              <a:extLst>
                <a:ext uri="{FF2B5EF4-FFF2-40B4-BE49-F238E27FC236}">
                  <a16:creationId xmlns:a16="http://schemas.microsoft.com/office/drawing/2014/main" id="{5AB29105-4796-4876-A6A3-961C410C6050}"/>
                </a:ext>
              </a:extLst>
            </p:cNvPr>
            <p:cNvSpPr/>
            <p:nvPr/>
          </p:nvSpPr>
          <p:spPr>
            <a:xfrm>
              <a:off x="6828347" y="2952766"/>
              <a:ext cx="173969" cy="181162"/>
            </a:xfrm>
            <a:custGeom>
              <a:avLst/>
              <a:gdLst/>
              <a:ahLst/>
              <a:cxnLst/>
              <a:rect l="l" t="t" r="r" b="b"/>
              <a:pathLst>
                <a:path w="5466" h="5692" extrusionOk="0">
                  <a:moveTo>
                    <a:pt x="3847" y="0"/>
                  </a:moveTo>
                  <a:cubicBezTo>
                    <a:pt x="3751" y="0"/>
                    <a:pt x="3680" y="72"/>
                    <a:pt x="3680" y="167"/>
                  </a:cubicBezTo>
                  <a:cubicBezTo>
                    <a:pt x="3680" y="250"/>
                    <a:pt x="3751" y="322"/>
                    <a:pt x="3847" y="322"/>
                  </a:cubicBezTo>
                  <a:lnTo>
                    <a:pt x="4751" y="322"/>
                  </a:lnTo>
                  <a:cubicBezTo>
                    <a:pt x="4954" y="322"/>
                    <a:pt x="5121" y="488"/>
                    <a:pt x="5121" y="703"/>
                  </a:cubicBezTo>
                  <a:lnTo>
                    <a:pt x="5121" y="3643"/>
                  </a:lnTo>
                  <a:cubicBezTo>
                    <a:pt x="5121" y="3858"/>
                    <a:pt x="4954" y="4013"/>
                    <a:pt x="4751" y="4013"/>
                  </a:cubicBezTo>
                  <a:lnTo>
                    <a:pt x="2918" y="4013"/>
                  </a:lnTo>
                  <a:cubicBezTo>
                    <a:pt x="2894" y="4013"/>
                    <a:pt x="2846" y="4036"/>
                    <a:pt x="2811" y="4048"/>
                  </a:cubicBezTo>
                  <a:lnTo>
                    <a:pt x="1180" y="5239"/>
                  </a:lnTo>
                  <a:lnTo>
                    <a:pt x="1180" y="5239"/>
                  </a:lnTo>
                  <a:lnTo>
                    <a:pt x="1430" y="4227"/>
                  </a:lnTo>
                  <a:cubicBezTo>
                    <a:pt x="1442" y="4179"/>
                    <a:pt x="1430" y="4120"/>
                    <a:pt x="1406" y="4072"/>
                  </a:cubicBezTo>
                  <a:cubicBezTo>
                    <a:pt x="1370" y="4036"/>
                    <a:pt x="1311" y="4013"/>
                    <a:pt x="1263" y="4013"/>
                  </a:cubicBezTo>
                  <a:lnTo>
                    <a:pt x="715" y="4013"/>
                  </a:lnTo>
                  <a:cubicBezTo>
                    <a:pt x="513" y="4013"/>
                    <a:pt x="346" y="3858"/>
                    <a:pt x="346" y="3643"/>
                  </a:cubicBezTo>
                  <a:lnTo>
                    <a:pt x="346" y="715"/>
                  </a:lnTo>
                  <a:cubicBezTo>
                    <a:pt x="346" y="500"/>
                    <a:pt x="513" y="345"/>
                    <a:pt x="715" y="345"/>
                  </a:cubicBezTo>
                  <a:lnTo>
                    <a:pt x="1620" y="345"/>
                  </a:lnTo>
                  <a:cubicBezTo>
                    <a:pt x="1715" y="345"/>
                    <a:pt x="1787" y="262"/>
                    <a:pt x="1787" y="179"/>
                  </a:cubicBezTo>
                  <a:cubicBezTo>
                    <a:pt x="1787" y="84"/>
                    <a:pt x="1715" y="12"/>
                    <a:pt x="1620" y="12"/>
                  </a:cubicBezTo>
                  <a:lnTo>
                    <a:pt x="715" y="12"/>
                  </a:lnTo>
                  <a:cubicBezTo>
                    <a:pt x="310" y="12"/>
                    <a:pt x="1" y="345"/>
                    <a:pt x="1" y="726"/>
                  </a:cubicBezTo>
                  <a:lnTo>
                    <a:pt x="1" y="3643"/>
                  </a:lnTo>
                  <a:cubicBezTo>
                    <a:pt x="1" y="4048"/>
                    <a:pt x="334" y="4358"/>
                    <a:pt x="715" y="4358"/>
                  </a:cubicBezTo>
                  <a:lnTo>
                    <a:pt x="1049" y="4358"/>
                  </a:lnTo>
                  <a:lnTo>
                    <a:pt x="787" y="5370"/>
                  </a:lnTo>
                  <a:cubicBezTo>
                    <a:pt x="763" y="5477"/>
                    <a:pt x="811" y="5596"/>
                    <a:pt x="894" y="5656"/>
                  </a:cubicBezTo>
                  <a:cubicBezTo>
                    <a:pt x="941" y="5679"/>
                    <a:pt x="989" y="5691"/>
                    <a:pt x="1049" y="5691"/>
                  </a:cubicBezTo>
                  <a:cubicBezTo>
                    <a:pt x="1108" y="5691"/>
                    <a:pt x="1144" y="5679"/>
                    <a:pt x="1192" y="5656"/>
                  </a:cubicBezTo>
                  <a:lnTo>
                    <a:pt x="2954" y="4370"/>
                  </a:lnTo>
                  <a:lnTo>
                    <a:pt x="4716" y="4370"/>
                  </a:lnTo>
                  <a:cubicBezTo>
                    <a:pt x="5121" y="4370"/>
                    <a:pt x="5430" y="4048"/>
                    <a:pt x="5430" y="3655"/>
                  </a:cubicBezTo>
                  <a:lnTo>
                    <a:pt x="5430" y="726"/>
                  </a:lnTo>
                  <a:cubicBezTo>
                    <a:pt x="5466" y="322"/>
                    <a:pt x="5132" y="0"/>
                    <a:pt x="47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519;p92">
              <a:extLst>
                <a:ext uri="{FF2B5EF4-FFF2-40B4-BE49-F238E27FC236}">
                  <a16:creationId xmlns:a16="http://schemas.microsoft.com/office/drawing/2014/main" id="{8BA50177-61D4-4EBA-99B7-E6A2883D15C1}"/>
                </a:ext>
              </a:extLst>
            </p:cNvPr>
            <p:cNvSpPr/>
            <p:nvPr/>
          </p:nvSpPr>
          <p:spPr>
            <a:xfrm>
              <a:off x="6898463" y="2917502"/>
              <a:ext cx="34151" cy="104999"/>
            </a:xfrm>
            <a:custGeom>
              <a:avLst/>
              <a:gdLst/>
              <a:ahLst/>
              <a:cxnLst/>
              <a:rect l="l" t="t" r="r" b="b"/>
              <a:pathLst>
                <a:path w="1073" h="3299" extrusionOk="0">
                  <a:moveTo>
                    <a:pt x="715" y="346"/>
                  </a:moveTo>
                  <a:lnTo>
                    <a:pt x="548" y="2930"/>
                  </a:lnTo>
                  <a:lnTo>
                    <a:pt x="513" y="2930"/>
                  </a:lnTo>
                  <a:lnTo>
                    <a:pt x="346" y="346"/>
                  </a:lnTo>
                  <a:close/>
                  <a:moveTo>
                    <a:pt x="167" y="1"/>
                  </a:moveTo>
                  <a:cubicBezTo>
                    <a:pt x="120" y="1"/>
                    <a:pt x="72" y="25"/>
                    <a:pt x="48" y="60"/>
                  </a:cubicBezTo>
                  <a:cubicBezTo>
                    <a:pt x="12" y="96"/>
                    <a:pt x="1" y="144"/>
                    <a:pt x="1" y="203"/>
                  </a:cubicBezTo>
                  <a:lnTo>
                    <a:pt x="179" y="3132"/>
                  </a:lnTo>
                  <a:cubicBezTo>
                    <a:pt x="179" y="3216"/>
                    <a:pt x="251" y="3299"/>
                    <a:pt x="346" y="3299"/>
                  </a:cubicBezTo>
                  <a:lnTo>
                    <a:pt x="715" y="3299"/>
                  </a:lnTo>
                  <a:cubicBezTo>
                    <a:pt x="798" y="3299"/>
                    <a:pt x="882" y="3216"/>
                    <a:pt x="882" y="3132"/>
                  </a:cubicBezTo>
                  <a:lnTo>
                    <a:pt x="1060" y="203"/>
                  </a:lnTo>
                  <a:cubicBezTo>
                    <a:pt x="1072" y="144"/>
                    <a:pt x="1048" y="96"/>
                    <a:pt x="1013" y="60"/>
                  </a:cubicBezTo>
                  <a:cubicBezTo>
                    <a:pt x="989" y="37"/>
                    <a:pt x="941" y="1"/>
                    <a:pt x="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20;p92">
              <a:extLst>
                <a:ext uri="{FF2B5EF4-FFF2-40B4-BE49-F238E27FC236}">
                  <a16:creationId xmlns:a16="http://schemas.microsoft.com/office/drawing/2014/main" id="{AF2D0B30-08E0-4BEC-A668-D9E53EDCAE0A}"/>
                </a:ext>
              </a:extLst>
            </p:cNvPr>
            <p:cNvSpPr/>
            <p:nvPr/>
          </p:nvSpPr>
          <p:spPr>
            <a:xfrm>
              <a:off x="6898081" y="3028548"/>
              <a:ext cx="34151" cy="34119"/>
            </a:xfrm>
            <a:custGeom>
              <a:avLst/>
              <a:gdLst/>
              <a:ahLst/>
              <a:cxnLst/>
              <a:rect l="l" t="t" r="r" b="b"/>
              <a:pathLst>
                <a:path w="1073" h="1072" extrusionOk="0">
                  <a:moveTo>
                    <a:pt x="536" y="346"/>
                  </a:moveTo>
                  <a:cubicBezTo>
                    <a:pt x="644" y="346"/>
                    <a:pt x="727" y="429"/>
                    <a:pt x="727" y="536"/>
                  </a:cubicBezTo>
                  <a:cubicBezTo>
                    <a:pt x="727" y="631"/>
                    <a:pt x="655" y="727"/>
                    <a:pt x="536" y="727"/>
                  </a:cubicBezTo>
                  <a:cubicBezTo>
                    <a:pt x="429" y="727"/>
                    <a:pt x="346" y="631"/>
                    <a:pt x="346" y="536"/>
                  </a:cubicBezTo>
                  <a:cubicBezTo>
                    <a:pt x="346" y="429"/>
                    <a:pt x="429" y="346"/>
                    <a:pt x="536" y="346"/>
                  </a:cubicBezTo>
                  <a:close/>
                  <a:moveTo>
                    <a:pt x="536" y="0"/>
                  </a:moveTo>
                  <a:cubicBezTo>
                    <a:pt x="239" y="0"/>
                    <a:pt x="1" y="239"/>
                    <a:pt x="1" y="536"/>
                  </a:cubicBezTo>
                  <a:cubicBezTo>
                    <a:pt x="1" y="834"/>
                    <a:pt x="239" y="1072"/>
                    <a:pt x="536" y="1072"/>
                  </a:cubicBezTo>
                  <a:cubicBezTo>
                    <a:pt x="834" y="1072"/>
                    <a:pt x="1072" y="834"/>
                    <a:pt x="1072" y="536"/>
                  </a:cubicBezTo>
                  <a:cubicBezTo>
                    <a:pt x="1072" y="239"/>
                    <a:pt x="834" y="0"/>
                    <a:pt x="5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 11">
            <a:extLst>
              <a:ext uri="{FF2B5EF4-FFF2-40B4-BE49-F238E27FC236}">
                <a16:creationId xmlns:a16="http://schemas.microsoft.com/office/drawing/2014/main" id="{D164F3AC-5271-4ED2-84AF-D88835F20163}"/>
              </a:ext>
            </a:extLst>
          </p:cNvPr>
          <p:cNvGrpSpPr/>
          <p:nvPr/>
        </p:nvGrpSpPr>
        <p:grpSpPr>
          <a:xfrm>
            <a:off x="10668000" y="-1411968"/>
            <a:ext cx="4514086" cy="3995966"/>
            <a:chOff x="-895685" y="4317701"/>
            <a:chExt cx="3094030" cy="2738902"/>
          </a:xfrm>
        </p:grpSpPr>
        <p:sp>
          <p:nvSpPr>
            <p:cNvPr id="13" name="Freeform 4">
              <a:extLst>
                <a:ext uri="{FF2B5EF4-FFF2-40B4-BE49-F238E27FC236}">
                  <a16:creationId xmlns:a16="http://schemas.microsoft.com/office/drawing/2014/main" id="{0DA83A03-1020-4AD0-9679-3B0C8B7D6E11}"/>
                </a:ext>
              </a:extLst>
            </p:cNvPr>
            <p:cNvSpPr/>
            <p:nvPr/>
          </p:nvSpPr>
          <p:spPr>
            <a:xfrm rot="18900000">
              <a:off x="-895685" y="4317701"/>
              <a:ext cx="2737592" cy="2738902"/>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chemeClr val="accent3">
                <a:lumMod val="75000"/>
              </a:schemeClr>
            </a:solidFill>
          </p:spPr>
        </p:sp>
        <p:sp>
          <p:nvSpPr>
            <p:cNvPr id="14" name="Freeform 6">
              <a:extLst>
                <a:ext uri="{FF2B5EF4-FFF2-40B4-BE49-F238E27FC236}">
                  <a16:creationId xmlns:a16="http://schemas.microsoft.com/office/drawing/2014/main" id="{9983DFB6-923A-44D7-8C58-8DCD37FADC6A}"/>
                </a:ext>
              </a:extLst>
            </p:cNvPr>
            <p:cNvSpPr/>
            <p:nvPr/>
          </p:nvSpPr>
          <p:spPr>
            <a:xfrm rot="18900000">
              <a:off x="-539247" y="4317893"/>
              <a:ext cx="2737592" cy="2737591"/>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chemeClr val="accent5">
                <a:lumMod val="60000"/>
                <a:lumOff val="40000"/>
              </a:schemeClr>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12"/>
                                        </p:tgtEl>
                                      </p:cBhvr>
                                    </p:animEffect>
                                    <p:anim calcmode="lin" valueType="num">
                                      <p:cBhvr>
                                        <p:cTn id="7" dur="1000"/>
                                        <p:tgtEl>
                                          <p:spTgt spid="12"/>
                                        </p:tgtEl>
                                        <p:attrNameLst>
                                          <p:attrName>ppt_x</p:attrName>
                                        </p:attrNameLst>
                                      </p:cBhvr>
                                      <p:tavLst>
                                        <p:tav tm="0">
                                          <p:val>
                                            <p:strVal val="ppt_x"/>
                                          </p:val>
                                        </p:tav>
                                        <p:tav tm="100000">
                                          <p:val>
                                            <p:strVal val="ppt_x"/>
                                          </p:val>
                                        </p:tav>
                                      </p:tavLst>
                                    </p:anim>
                                    <p:anim calcmode="lin" valueType="num">
                                      <p:cBhvr>
                                        <p:cTn id="8" dur="1000"/>
                                        <p:tgtEl>
                                          <p:spTgt spid="12"/>
                                        </p:tgtEl>
                                        <p:attrNameLst>
                                          <p:attrName>ppt_y</p:attrName>
                                        </p:attrNameLst>
                                      </p:cBhvr>
                                      <p:tavLst>
                                        <p:tav tm="0">
                                          <p:val>
                                            <p:strVal val="ppt_y"/>
                                          </p:val>
                                        </p:tav>
                                        <p:tav tm="100000">
                                          <p:val>
                                            <p:strVal val="ppt_y-.1"/>
                                          </p:val>
                                        </p:tav>
                                      </p:tavLst>
                                    </p:anim>
                                    <p:set>
                                      <p:cBhvr>
                                        <p:cTn id="9" dur="1" fill="hold">
                                          <p:stCondLst>
                                            <p:cond delay="999"/>
                                          </p:stCondLst>
                                        </p:cTn>
                                        <p:tgtEl>
                                          <p:spTgt spid="12"/>
                                        </p:tgtEl>
                                        <p:attrNameLst>
                                          <p:attrName>style.visibility</p:attrName>
                                        </p:attrNameLst>
                                      </p:cBhvr>
                                      <p:to>
                                        <p:strVal val="hidden"/>
                                      </p:to>
                                    </p:set>
                                  </p:childTnLst>
                                </p:cTn>
                              </p:par>
                              <p:par>
                                <p:cTn id="10" presetID="47" presetClass="exit" presetSubtype="0" fill="hold" nodeType="withEffect">
                                  <p:stCondLst>
                                    <p:cond delay="0"/>
                                  </p:stCondLst>
                                  <p:childTnLst>
                                    <p:animEffect transition="out" filter="fade">
                                      <p:cBhvr>
                                        <p:cTn id="11" dur="1000"/>
                                        <p:tgtEl>
                                          <p:spTgt spid="15"/>
                                        </p:tgtEl>
                                      </p:cBhvr>
                                    </p:animEffect>
                                    <p:anim calcmode="lin" valueType="num">
                                      <p:cBhvr>
                                        <p:cTn id="12" dur="1000"/>
                                        <p:tgtEl>
                                          <p:spTgt spid="15"/>
                                        </p:tgtEl>
                                        <p:attrNameLst>
                                          <p:attrName>ppt_x</p:attrName>
                                        </p:attrNameLst>
                                      </p:cBhvr>
                                      <p:tavLst>
                                        <p:tav tm="0">
                                          <p:val>
                                            <p:strVal val="ppt_x"/>
                                          </p:val>
                                        </p:tav>
                                        <p:tav tm="100000">
                                          <p:val>
                                            <p:strVal val="ppt_x"/>
                                          </p:val>
                                        </p:tav>
                                      </p:tavLst>
                                    </p:anim>
                                    <p:anim calcmode="lin" valueType="num">
                                      <p:cBhvr>
                                        <p:cTn id="13" dur="1000"/>
                                        <p:tgtEl>
                                          <p:spTgt spid="15"/>
                                        </p:tgtEl>
                                        <p:attrNameLst>
                                          <p:attrName>ppt_y</p:attrName>
                                        </p:attrNameLst>
                                      </p:cBhvr>
                                      <p:tavLst>
                                        <p:tav tm="0">
                                          <p:val>
                                            <p:strVal val="ppt_y"/>
                                          </p:val>
                                        </p:tav>
                                        <p:tav tm="100000">
                                          <p:val>
                                            <p:strVal val="ppt_y-.1"/>
                                          </p:val>
                                        </p:tav>
                                      </p:tavLst>
                                    </p:anim>
                                    <p:set>
                                      <p:cBhvr>
                                        <p:cTn id="1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1CBA98B-DB97-41E4-92CD-B973F7A2121A}"/>
              </a:ext>
            </a:extLst>
          </p:cNvPr>
          <p:cNvGrpSpPr/>
          <p:nvPr/>
        </p:nvGrpSpPr>
        <p:grpSpPr>
          <a:xfrm>
            <a:off x="10668000" y="-1411968"/>
            <a:ext cx="4514086" cy="3995966"/>
            <a:chOff x="-895685" y="4317701"/>
            <a:chExt cx="3094030" cy="2738902"/>
          </a:xfrm>
        </p:grpSpPr>
        <p:sp>
          <p:nvSpPr>
            <p:cNvPr id="41" name="Freeform 4">
              <a:extLst>
                <a:ext uri="{FF2B5EF4-FFF2-40B4-BE49-F238E27FC236}">
                  <a16:creationId xmlns:a16="http://schemas.microsoft.com/office/drawing/2014/main" id="{8AC23961-7BD4-45F4-9522-B8346473F7C6}"/>
                </a:ext>
              </a:extLst>
            </p:cNvPr>
            <p:cNvSpPr/>
            <p:nvPr/>
          </p:nvSpPr>
          <p:spPr>
            <a:xfrm rot="18900000">
              <a:off x="-895685" y="4317701"/>
              <a:ext cx="2737592" cy="2738902"/>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chemeClr val="accent3">
                <a:lumMod val="75000"/>
              </a:schemeClr>
            </a:solidFill>
          </p:spPr>
        </p:sp>
        <p:sp>
          <p:nvSpPr>
            <p:cNvPr id="42" name="Freeform 6">
              <a:extLst>
                <a:ext uri="{FF2B5EF4-FFF2-40B4-BE49-F238E27FC236}">
                  <a16:creationId xmlns:a16="http://schemas.microsoft.com/office/drawing/2014/main" id="{86E0552C-3AE6-45D0-B37A-B66172C4B089}"/>
                </a:ext>
              </a:extLst>
            </p:cNvPr>
            <p:cNvSpPr/>
            <p:nvPr/>
          </p:nvSpPr>
          <p:spPr>
            <a:xfrm rot="18900000">
              <a:off x="-539247" y="4317893"/>
              <a:ext cx="2737592" cy="2737591"/>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chemeClr val="accent5">
                <a:lumMod val="60000"/>
                <a:lumOff val="40000"/>
              </a:schemeClr>
            </a:solidFill>
          </p:spPr>
        </p:sp>
      </p:grpSp>
      <p:sp>
        <p:nvSpPr>
          <p:cNvPr id="2" name="object 2"/>
          <p:cNvSpPr txBox="1">
            <a:spLocks noGrp="1"/>
          </p:cNvSpPr>
          <p:nvPr>
            <p:ph type="title"/>
          </p:nvPr>
        </p:nvSpPr>
        <p:spPr>
          <a:xfrm>
            <a:off x="2309656" y="553231"/>
            <a:ext cx="7439025" cy="595630"/>
          </a:xfrm>
          <a:prstGeom prst="rect">
            <a:avLst/>
          </a:prstGeom>
        </p:spPr>
        <p:txBody>
          <a:bodyPr vert="horz" wrap="square" lIns="0" tIns="11430" rIns="0" bIns="0" rtlCol="0">
            <a:spAutoFit/>
          </a:bodyPr>
          <a:lstStyle/>
          <a:p>
            <a:pPr marL="12700">
              <a:lnSpc>
                <a:spcPct val="100000"/>
              </a:lnSpc>
              <a:spcBef>
                <a:spcPts val="90"/>
              </a:spcBef>
            </a:pPr>
            <a:r>
              <a:rPr sz="3750" spc="-305" dirty="0"/>
              <a:t>Hardware</a:t>
            </a:r>
            <a:r>
              <a:rPr sz="3750" spc="-200" dirty="0"/>
              <a:t> </a:t>
            </a:r>
            <a:r>
              <a:rPr sz="3750" spc="-400" dirty="0"/>
              <a:t>Software</a:t>
            </a:r>
            <a:r>
              <a:rPr sz="3750" spc="-200" dirty="0"/>
              <a:t> </a:t>
            </a:r>
            <a:r>
              <a:rPr sz="3750" spc="-330" dirty="0"/>
              <a:t>Requirement</a:t>
            </a:r>
            <a:endParaRPr sz="3750"/>
          </a:p>
        </p:txBody>
      </p:sp>
      <p:sp>
        <p:nvSpPr>
          <p:cNvPr id="3" name="object 3"/>
          <p:cNvSpPr txBox="1"/>
          <p:nvPr/>
        </p:nvSpPr>
        <p:spPr>
          <a:xfrm>
            <a:off x="1295400" y="1905000"/>
            <a:ext cx="3564752" cy="3136756"/>
          </a:xfrm>
          <a:prstGeom prst="rect">
            <a:avLst/>
          </a:prstGeom>
        </p:spPr>
        <p:txBody>
          <a:bodyPr vert="horz" wrap="square" lIns="0" tIns="12700" rIns="0" bIns="0" rtlCol="0">
            <a:spAutoFit/>
          </a:bodyPr>
          <a:lstStyle/>
          <a:p>
            <a:pPr marL="12700">
              <a:lnSpc>
                <a:spcPct val="100000"/>
              </a:lnSpc>
              <a:spcBef>
                <a:spcPts val="100"/>
              </a:spcBef>
              <a:tabLst>
                <a:tab pos="323850" algn="l"/>
              </a:tabLst>
            </a:pPr>
            <a:r>
              <a:rPr lang="en-US" b="1" dirty="0">
                <a:latin typeface="Times New Roman" panose="02020603050405020304" pitchFamily="18" charset="0"/>
                <a:cs typeface="Times New Roman" panose="02020603050405020304" pitchFamily="18" charset="0"/>
              </a:rPr>
              <a:t>HARDWARE REQUIREMENT</a:t>
            </a:r>
          </a:p>
          <a:p>
            <a:pPr marL="12700">
              <a:lnSpc>
                <a:spcPct val="100000"/>
              </a:lnSpc>
              <a:spcBef>
                <a:spcPts val="100"/>
              </a:spcBef>
              <a:tabLst>
                <a:tab pos="323850" algn="l"/>
              </a:tabLst>
            </a:pPr>
            <a:endParaRPr lang="en-US" dirty="0">
              <a:latin typeface="Times New Roman" panose="02020603050405020304" pitchFamily="18" charset="0"/>
              <a:cs typeface="Times New Roman" panose="02020603050405020304" pitchFamily="18" charset="0"/>
            </a:endParaRPr>
          </a:p>
          <a:p>
            <a:pPr marL="298450" indent="-285750">
              <a:lnSpc>
                <a:spcPct val="100000"/>
              </a:lnSpc>
              <a:spcBef>
                <a:spcPts val="100"/>
              </a:spcBef>
              <a:buFont typeface="Wingdings" panose="05000000000000000000" pitchFamily="2" charset="2"/>
              <a:buChar char="q"/>
              <a:tabLst>
                <a:tab pos="323850" algn="l"/>
              </a:tabLst>
            </a:pPr>
            <a:r>
              <a:rPr lang="en-US" dirty="0">
                <a:latin typeface="Times New Roman" panose="02020603050405020304" pitchFamily="18" charset="0"/>
                <a:cs typeface="Times New Roman" panose="02020603050405020304" pitchFamily="18" charset="0"/>
              </a:rPr>
              <a:t>Processor : i3 processor or 1GHz based computer or higher. </a:t>
            </a:r>
          </a:p>
          <a:p>
            <a:pPr marL="298450" indent="-285750">
              <a:lnSpc>
                <a:spcPct val="100000"/>
              </a:lnSpc>
              <a:spcBef>
                <a:spcPts val="100"/>
              </a:spcBef>
              <a:buFont typeface="Wingdings" panose="05000000000000000000" pitchFamily="2" charset="2"/>
              <a:buChar char="q"/>
              <a:tabLst>
                <a:tab pos="323850" algn="l"/>
              </a:tabLst>
            </a:pPr>
            <a:r>
              <a:rPr lang="en-US" dirty="0">
                <a:latin typeface="Times New Roman" panose="02020603050405020304" pitchFamily="18" charset="0"/>
                <a:cs typeface="Times New Roman" panose="02020603050405020304" pitchFamily="18" charset="0"/>
              </a:rPr>
              <a:t>Memory : 2 GB RAM And So much more. </a:t>
            </a:r>
          </a:p>
          <a:p>
            <a:pPr marL="298450" indent="-285750">
              <a:lnSpc>
                <a:spcPct val="100000"/>
              </a:lnSpc>
              <a:spcBef>
                <a:spcPts val="100"/>
              </a:spcBef>
              <a:buFont typeface="Wingdings" panose="05000000000000000000" pitchFamily="2" charset="2"/>
              <a:buChar char="q"/>
              <a:tabLst>
                <a:tab pos="323850" algn="l"/>
              </a:tabLst>
            </a:pPr>
            <a:r>
              <a:rPr lang="en-US" dirty="0">
                <a:latin typeface="Times New Roman" panose="02020603050405020304" pitchFamily="18" charset="0"/>
                <a:cs typeface="Times New Roman" panose="02020603050405020304" pitchFamily="18" charset="0"/>
              </a:rPr>
              <a:t>Hard Drive Or SSD : 50 GB And So much more </a:t>
            </a:r>
          </a:p>
          <a:p>
            <a:pPr marL="298450" indent="-285750">
              <a:lnSpc>
                <a:spcPct val="100000"/>
              </a:lnSpc>
              <a:spcBef>
                <a:spcPts val="100"/>
              </a:spcBef>
              <a:buFont typeface="Wingdings" panose="05000000000000000000" pitchFamily="2" charset="2"/>
              <a:buChar char="q"/>
              <a:tabLst>
                <a:tab pos="323850" algn="l"/>
              </a:tabLst>
            </a:pPr>
            <a:r>
              <a:rPr lang="en-US" dirty="0">
                <a:latin typeface="Times New Roman" panose="02020603050405020304" pitchFamily="18" charset="0"/>
                <a:cs typeface="Times New Roman" panose="02020603050405020304" pitchFamily="18" charset="0"/>
              </a:rPr>
              <a:t>Printer : For Bill Print </a:t>
            </a:r>
          </a:p>
          <a:p>
            <a:pPr marL="298450" indent="-285750">
              <a:lnSpc>
                <a:spcPct val="100000"/>
              </a:lnSpc>
              <a:spcBef>
                <a:spcPts val="100"/>
              </a:spcBef>
              <a:buFont typeface="Wingdings" panose="05000000000000000000" pitchFamily="2" charset="2"/>
              <a:buChar char="q"/>
              <a:tabLst>
                <a:tab pos="323850" algn="l"/>
              </a:tabLst>
            </a:pPr>
            <a:r>
              <a:rPr lang="en-US" dirty="0">
                <a:latin typeface="Times New Roman" panose="02020603050405020304" pitchFamily="18" charset="0"/>
                <a:cs typeface="Times New Roman" panose="02020603050405020304" pitchFamily="18" charset="0"/>
              </a:rPr>
              <a:t>User Requirements: Laptop /Computer/Smart Mobile </a:t>
            </a:r>
            <a:endParaRPr sz="1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11C1B47-208D-4EEB-B140-B580845D4983}"/>
              </a:ext>
            </a:extLst>
          </p:cNvPr>
          <p:cNvSpPr/>
          <p:nvPr/>
        </p:nvSpPr>
        <p:spPr>
          <a:xfrm>
            <a:off x="5943600" y="1905000"/>
            <a:ext cx="6096000" cy="3416320"/>
          </a:xfrm>
          <a:prstGeom prst="rect">
            <a:avLst/>
          </a:prstGeom>
        </p:spPr>
        <p:txBody>
          <a:bodyPr>
            <a:spAutoFit/>
          </a:bodyPr>
          <a:lstStyle/>
          <a:p>
            <a:pPr algn="just"/>
            <a:r>
              <a:rPr lang="en-US" b="1" dirty="0">
                <a:latin typeface="Times New Roman" panose="02020603050405020304" pitchFamily="18" charset="0"/>
                <a:cs typeface="Times New Roman" panose="02020603050405020304" pitchFamily="18" charset="0"/>
              </a:rPr>
              <a:t>SOFTWARE REQUIREMENT</a:t>
            </a:r>
          </a:p>
          <a:p>
            <a:pPr algn="just"/>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Operating system: Windows 7, 8, 10 And Above, Linux, Mac OS 10.5 and above </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Local Server: WAMP sever / </a:t>
            </a:r>
            <a:r>
              <a:rPr lang="en-US" dirty="0" err="1">
                <a:latin typeface="Times New Roman" panose="02020603050405020304" pitchFamily="18" charset="0"/>
                <a:cs typeface="Times New Roman" panose="02020603050405020304" pitchFamily="18" charset="0"/>
              </a:rPr>
              <a:t>Xampp</a:t>
            </a:r>
            <a:r>
              <a:rPr lang="en-US" dirty="0">
                <a:latin typeface="Times New Roman" panose="02020603050405020304" pitchFamily="18" charset="0"/>
                <a:cs typeface="Times New Roman" panose="02020603050405020304" pitchFamily="18" charset="0"/>
              </a:rPr>
              <a:t> server / Apache server. </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Editor: Notepad++/Macromedia Dreamweaver 8.</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Frontend Tools: PHP, HTML, CSS, Java Script, bootstrap, </a:t>
            </a:r>
            <a:r>
              <a:rPr lang="en-US" dirty="0" err="1">
                <a:latin typeface="Times New Roman" panose="02020603050405020304" pitchFamily="18" charset="0"/>
                <a:cs typeface="Times New Roman" panose="02020603050405020304" pitchFamily="18" charset="0"/>
              </a:rPr>
              <a:t>jquery</a:t>
            </a:r>
            <a:r>
              <a:rPr lang="en-US" dirty="0">
                <a:latin typeface="Times New Roman" panose="02020603050405020304" pitchFamily="18" charset="0"/>
                <a:cs typeface="Times New Roman" panose="02020603050405020304" pitchFamily="18" charset="0"/>
              </a:rPr>
              <a:t>, Ajax. </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Backend tools: My SQL.</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Web Browser: Microsoft Internet Explorer / Mozilla Firefox, Google </a:t>
            </a:r>
            <a:r>
              <a:rPr lang="en-US" dirty="0" err="1">
                <a:latin typeface="Times New Roman" panose="02020603050405020304" pitchFamily="18" charset="0"/>
                <a:cs typeface="Times New Roman" panose="02020603050405020304" pitchFamily="18" charset="0"/>
              </a:rPr>
              <a:t>Crome</a:t>
            </a:r>
            <a:r>
              <a:rPr lang="en-US" dirty="0">
                <a:latin typeface="Times New Roman" panose="02020603050405020304" pitchFamily="18" charset="0"/>
                <a:cs typeface="Times New Roman" panose="02020603050405020304" pitchFamily="18" charset="0"/>
              </a:rPr>
              <a:t>/Opera mini/brave. </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Image Edit: Photoshop.</a:t>
            </a:r>
          </a:p>
        </p:txBody>
      </p:sp>
      <p:grpSp>
        <p:nvGrpSpPr>
          <p:cNvPr id="5" name="Google Shape;10328;p90">
            <a:extLst>
              <a:ext uri="{FF2B5EF4-FFF2-40B4-BE49-F238E27FC236}">
                <a16:creationId xmlns:a16="http://schemas.microsoft.com/office/drawing/2014/main" id="{B43BAB4B-83E1-4935-AD1A-8AC7ADAF2FB4}"/>
              </a:ext>
            </a:extLst>
          </p:cNvPr>
          <p:cNvGrpSpPr/>
          <p:nvPr/>
        </p:nvGrpSpPr>
        <p:grpSpPr>
          <a:xfrm>
            <a:off x="1984604" y="396353"/>
            <a:ext cx="753282" cy="752508"/>
            <a:chOff x="2497275" y="2744159"/>
            <a:chExt cx="370930" cy="370549"/>
          </a:xfrm>
        </p:grpSpPr>
        <p:sp>
          <p:nvSpPr>
            <p:cNvPr id="6" name="Google Shape;10329;p90">
              <a:extLst>
                <a:ext uri="{FF2B5EF4-FFF2-40B4-BE49-F238E27FC236}">
                  <a16:creationId xmlns:a16="http://schemas.microsoft.com/office/drawing/2014/main" id="{96F80D27-96B2-47AF-9085-05DB1224F6F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330;p90">
              <a:extLst>
                <a:ext uri="{FF2B5EF4-FFF2-40B4-BE49-F238E27FC236}">
                  <a16:creationId xmlns:a16="http://schemas.microsoft.com/office/drawing/2014/main" id="{04896A5F-4B22-42CD-8D28-41CD25BE406F}"/>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331;p90">
              <a:extLst>
                <a:ext uri="{FF2B5EF4-FFF2-40B4-BE49-F238E27FC236}">
                  <a16:creationId xmlns:a16="http://schemas.microsoft.com/office/drawing/2014/main" id="{5C2FAF57-D5C7-4758-8876-6300C247A14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332;p90">
              <a:extLst>
                <a:ext uri="{FF2B5EF4-FFF2-40B4-BE49-F238E27FC236}">
                  <a16:creationId xmlns:a16="http://schemas.microsoft.com/office/drawing/2014/main" id="{59FC2EC0-B82D-4570-8816-0E34B3979C98}"/>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333;p90">
              <a:extLst>
                <a:ext uri="{FF2B5EF4-FFF2-40B4-BE49-F238E27FC236}">
                  <a16:creationId xmlns:a16="http://schemas.microsoft.com/office/drawing/2014/main" id="{E9EFC19D-BE88-4DC1-B910-0564248E3F83}"/>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334;p90">
              <a:extLst>
                <a:ext uri="{FF2B5EF4-FFF2-40B4-BE49-F238E27FC236}">
                  <a16:creationId xmlns:a16="http://schemas.microsoft.com/office/drawing/2014/main" id="{5F45E23C-7891-45AB-83B6-D7A6E5C2F331}"/>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3701;p96">
            <a:extLst>
              <a:ext uri="{FF2B5EF4-FFF2-40B4-BE49-F238E27FC236}">
                <a16:creationId xmlns:a16="http://schemas.microsoft.com/office/drawing/2014/main" id="{A1420E58-3F27-4967-95E2-1D657A18860C}"/>
              </a:ext>
            </a:extLst>
          </p:cNvPr>
          <p:cNvGrpSpPr/>
          <p:nvPr/>
        </p:nvGrpSpPr>
        <p:grpSpPr>
          <a:xfrm rot="1263379">
            <a:off x="9576759" y="1810828"/>
            <a:ext cx="685754" cy="685693"/>
            <a:chOff x="6533281" y="3351230"/>
            <a:chExt cx="357037" cy="357005"/>
          </a:xfrm>
        </p:grpSpPr>
        <p:sp>
          <p:nvSpPr>
            <p:cNvPr id="13" name="Google Shape;13702;p96">
              <a:extLst>
                <a:ext uri="{FF2B5EF4-FFF2-40B4-BE49-F238E27FC236}">
                  <a16:creationId xmlns:a16="http://schemas.microsoft.com/office/drawing/2014/main" id="{45A192B6-F5C4-43E4-A9A5-ADDC5C0C98D6}"/>
                </a:ext>
              </a:extLst>
            </p:cNvPr>
            <p:cNvSpPr/>
            <p:nvPr/>
          </p:nvSpPr>
          <p:spPr>
            <a:xfrm>
              <a:off x="6533281" y="3351230"/>
              <a:ext cx="357037" cy="357005"/>
            </a:xfrm>
            <a:custGeom>
              <a:avLst/>
              <a:gdLst/>
              <a:ahLst/>
              <a:cxnLst/>
              <a:rect l="l" t="t" r="r" b="b"/>
              <a:pathLst>
                <a:path w="11217" h="11216" extrusionOk="0">
                  <a:moveTo>
                    <a:pt x="5609" y="357"/>
                  </a:moveTo>
                  <a:cubicBezTo>
                    <a:pt x="8514" y="357"/>
                    <a:pt x="10859" y="2703"/>
                    <a:pt x="10859" y="5608"/>
                  </a:cubicBezTo>
                  <a:cubicBezTo>
                    <a:pt x="10871" y="8513"/>
                    <a:pt x="8514" y="10859"/>
                    <a:pt x="5609" y="10859"/>
                  </a:cubicBezTo>
                  <a:cubicBezTo>
                    <a:pt x="2703" y="10859"/>
                    <a:pt x="358" y="8513"/>
                    <a:pt x="358" y="5608"/>
                  </a:cubicBezTo>
                  <a:cubicBezTo>
                    <a:pt x="358" y="2703"/>
                    <a:pt x="2703" y="357"/>
                    <a:pt x="5609" y="357"/>
                  </a:cubicBezTo>
                  <a:close/>
                  <a:moveTo>
                    <a:pt x="5609" y="0"/>
                  </a:moveTo>
                  <a:cubicBezTo>
                    <a:pt x="4108" y="0"/>
                    <a:pt x="2703" y="572"/>
                    <a:pt x="1632" y="1631"/>
                  </a:cubicBezTo>
                  <a:cubicBezTo>
                    <a:pt x="572" y="2691"/>
                    <a:pt x="1" y="4108"/>
                    <a:pt x="1" y="5608"/>
                  </a:cubicBezTo>
                  <a:cubicBezTo>
                    <a:pt x="1" y="7108"/>
                    <a:pt x="572" y="8513"/>
                    <a:pt x="1632" y="9585"/>
                  </a:cubicBezTo>
                  <a:cubicBezTo>
                    <a:pt x="2692" y="10632"/>
                    <a:pt x="4108" y="11216"/>
                    <a:pt x="5609" y="11216"/>
                  </a:cubicBezTo>
                  <a:cubicBezTo>
                    <a:pt x="7109" y="11216"/>
                    <a:pt x="8514" y="10632"/>
                    <a:pt x="9585" y="9585"/>
                  </a:cubicBezTo>
                  <a:cubicBezTo>
                    <a:pt x="10633" y="8525"/>
                    <a:pt x="11216" y="7108"/>
                    <a:pt x="11216" y="5608"/>
                  </a:cubicBezTo>
                  <a:cubicBezTo>
                    <a:pt x="11216" y="4108"/>
                    <a:pt x="10633" y="2703"/>
                    <a:pt x="9585" y="1631"/>
                  </a:cubicBezTo>
                  <a:cubicBezTo>
                    <a:pt x="8526" y="572"/>
                    <a:pt x="7109" y="0"/>
                    <a:pt x="56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703;p96">
              <a:extLst>
                <a:ext uri="{FF2B5EF4-FFF2-40B4-BE49-F238E27FC236}">
                  <a16:creationId xmlns:a16="http://schemas.microsoft.com/office/drawing/2014/main" id="{DC4B8808-FEC9-4437-827B-D662D59AAD3C}"/>
                </a:ext>
              </a:extLst>
            </p:cNvPr>
            <p:cNvSpPr/>
            <p:nvPr/>
          </p:nvSpPr>
          <p:spPr>
            <a:xfrm>
              <a:off x="6570427" y="3388344"/>
              <a:ext cx="282364" cy="282396"/>
            </a:xfrm>
            <a:custGeom>
              <a:avLst/>
              <a:gdLst/>
              <a:ahLst/>
              <a:cxnLst/>
              <a:rect l="l" t="t" r="r" b="b"/>
              <a:pathLst>
                <a:path w="8871" h="8872" extrusionOk="0">
                  <a:moveTo>
                    <a:pt x="4442" y="2966"/>
                  </a:moveTo>
                  <a:cubicBezTo>
                    <a:pt x="5263" y="2966"/>
                    <a:pt x="5918" y="3632"/>
                    <a:pt x="5918" y="4442"/>
                  </a:cubicBezTo>
                  <a:cubicBezTo>
                    <a:pt x="5918" y="5263"/>
                    <a:pt x="5239" y="5918"/>
                    <a:pt x="4442" y="5918"/>
                  </a:cubicBezTo>
                  <a:cubicBezTo>
                    <a:pt x="3632" y="5918"/>
                    <a:pt x="2965" y="5263"/>
                    <a:pt x="2965" y="4442"/>
                  </a:cubicBezTo>
                  <a:cubicBezTo>
                    <a:pt x="2965" y="3620"/>
                    <a:pt x="3632" y="2966"/>
                    <a:pt x="4442" y="2966"/>
                  </a:cubicBezTo>
                  <a:close/>
                  <a:moveTo>
                    <a:pt x="1108" y="2120"/>
                  </a:moveTo>
                  <a:lnTo>
                    <a:pt x="2656" y="4775"/>
                  </a:lnTo>
                  <a:cubicBezTo>
                    <a:pt x="2822" y="5633"/>
                    <a:pt x="3561" y="6264"/>
                    <a:pt x="4453" y="6264"/>
                  </a:cubicBezTo>
                  <a:cubicBezTo>
                    <a:pt x="4704" y="6264"/>
                    <a:pt x="4942" y="6228"/>
                    <a:pt x="5156" y="6121"/>
                  </a:cubicBezTo>
                  <a:lnTo>
                    <a:pt x="5156" y="6121"/>
                  </a:lnTo>
                  <a:lnTo>
                    <a:pt x="3894" y="8466"/>
                  </a:lnTo>
                  <a:cubicBezTo>
                    <a:pt x="1906" y="8204"/>
                    <a:pt x="382" y="6490"/>
                    <a:pt x="382" y="4442"/>
                  </a:cubicBezTo>
                  <a:cubicBezTo>
                    <a:pt x="382" y="3573"/>
                    <a:pt x="643" y="2775"/>
                    <a:pt x="1108" y="2120"/>
                  </a:cubicBezTo>
                  <a:close/>
                  <a:moveTo>
                    <a:pt x="4442" y="370"/>
                  </a:moveTo>
                  <a:cubicBezTo>
                    <a:pt x="6037" y="370"/>
                    <a:pt x="7406" y="1287"/>
                    <a:pt x="8085" y="2620"/>
                  </a:cubicBezTo>
                  <a:lnTo>
                    <a:pt x="7120" y="2620"/>
                  </a:lnTo>
                  <a:cubicBezTo>
                    <a:pt x="7013" y="2620"/>
                    <a:pt x="6942" y="2692"/>
                    <a:pt x="6942" y="2799"/>
                  </a:cubicBezTo>
                  <a:cubicBezTo>
                    <a:pt x="6942" y="2906"/>
                    <a:pt x="7013" y="2977"/>
                    <a:pt x="7120" y="2977"/>
                  </a:cubicBezTo>
                  <a:lnTo>
                    <a:pt x="8252" y="2977"/>
                  </a:lnTo>
                  <a:cubicBezTo>
                    <a:pt x="8430" y="3442"/>
                    <a:pt x="8537" y="3930"/>
                    <a:pt x="8537" y="4454"/>
                  </a:cubicBezTo>
                  <a:cubicBezTo>
                    <a:pt x="8514" y="6692"/>
                    <a:pt x="6692" y="8514"/>
                    <a:pt x="4442" y="8514"/>
                  </a:cubicBezTo>
                  <a:lnTo>
                    <a:pt x="4263" y="8514"/>
                  </a:lnTo>
                  <a:lnTo>
                    <a:pt x="5799" y="5680"/>
                  </a:lnTo>
                  <a:cubicBezTo>
                    <a:pt x="6097" y="5347"/>
                    <a:pt x="6275" y="4918"/>
                    <a:pt x="6275" y="4454"/>
                  </a:cubicBezTo>
                  <a:cubicBezTo>
                    <a:pt x="6275" y="3847"/>
                    <a:pt x="5977" y="3311"/>
                    <a:pt x="5525" y="2977"/>
                  </a:cubicBezTo>
                  <a:lnTo>
                    <a:pt x="6251" y="2977"/>
                  </a:lnTo>
                  <a:cubicBezTo>
                    <a:pt x="6358" y="2977"/>
                    <a:pt x="6430" y="2906"/>
                    <a:pt x="6430" y="2799"/>
                  </a:cubicBezTo>
                  <a:cubicBezTo>
                    <a:pt x="6430" y="2692"/>
                    <a:pt x="6358" y="2620"/>
                    <a:pt x="6251" y="2620"/>
                  </a:cubicBezTo>
                  <a:lnTo>
                    <a:pt x="4453" y="2620"/>
                  </a:lnTo>
                  <a:cubicBezTo>
                    <a:pt x="3561" y="2620"/>
                    <a:pt x="2834" y="3263"/>
                    <a:pt x="2656" y="4097"/>
                  </a:cubicBezTo>
                  <a:lnTo>
                    <a:pt x="1334" y="1834"/>
                  </a:lnTo>
                  <a:cubicBezTo>
                    <a:pt x="2072" y="941"/>
                    <a:pt x="3191" y="370"/>
                    <a:pt x="4442" y="370"/>
                  </a:cubicBezTo>
                  <a:close/>
                  <a:moveTo>
                    <a:pt x="4442" y="1"/>
                  </a:moveTo>
                  <a:cubicBezTo>
                    <a:pt x="2001" y="1"/>
                    <a:pt x="1" y="2001"/>
                    <a:pt x="1" y="4442"/>
                  </a:cubicBezTo>
                  <a:cubicBezTo>
                    <a:pt x="1" y="6883"/>
                    <a:pt x="2001" y="8871"/>
                    <a:pt x="4442" y="8871"/>
                  </a:cubicBezTo>
                  <a:cubicBezTo>
                    <a:pt x="6882" y="8871"/>
                    <a:pt x="8871" y="6883"/>
                    <a:pt x="8871" y="4442"/>
                  </a:cubicBezTo>
                  <a:cubicBezTo>
                    <a:pt x="8871" y="2001"/>
                    <a:pt x="6894" y="1"/>
                    <a:pt x="4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704;p96">
              <a:extLst>
                <a:ext uri="{FF2B5EF4-FFF2-40B4-BE49-F238E27FC236}">
                  <a16:creationId xmlns:a16="http://schemas.microsoft.com/office/drawing/2014/main" id="{256CA564-F617-46ED-8B5E-9ECC94C2EFD0}"/>
                </a:ext>
              </a:extLst>
            </p:cNvPr>
            <p:cNvSpPr/>
            <p:nvPr/>
          </p:nvSpPr>
          <p:spPr>
            <a:xfrm>
              <a:off x="6676166" y="3494083"/>
              <a:ext cx="71267" cy="71299"/>
            </a:xfrm>
            <a:custGeom>
              <a:avLst/>
              <a:gdLst/>
              <a:ahLst/>
              <a:cxnLst/>
              <a:rect l="l" t="t" r="r" b="b"/>
              <a:pathLst>
                <a:path w="2239" h="2240" extrusionOk="0">
                  <a:moveTo>
                    <a:pt x="1120" y="346"/>
                  </a:moveTo>
                  <a:cubicBezTo>
                    <a:pt x="1536" y="346"/>
                    <a:pt x="1893" y="679"/>
                    <a:pt x="1893" y="1120"/>
                  </a:cubicBezTo>
                  <a:cubicBezTo>
                    <a:pt x="1893" y="1549"/>
                    <a:pt x="1548" y="1894"/>
                    <a:pt x="1120" y="1894"/>
                  </a:cubicBezTo>
                  <a:cubicBezTo>
                    <a:pt x="703" y="1894"/>
                    <a:pt x="346" y="1549"/>
                    <a:pt x="346" y="1120"/>
                  </a:cubicBezTo>
                  <a:cubicBezTo>
                    <a:pt x="346" y="679"/>
                    <a:pt x="691" y="346"/>
                    <a:pt x="1120" y="346"/>
                  </a:cubicBezTo>
                  <a:close/>
                  <a:moveTo>
                    <a:pt x="1120" y="1"/>
                  </a:moveTo>
                  <a:cubicBezTo>
                    <a:pt x="489" y="1"/>
                    <a:pt x="0" y="513"/>
                    <a:pt x="0" y="1120"/>
                  </a:cubicBezTo>
                  <a:cubicBezTo>
                    <a:pt x="0" y="1727"/>
                    <a:pt x="512" y="2239"/>
                    <a:pt x="1120" y="2239"/>
                  </a:cubicBezTo>
                  <a:cubicBezTo>
                    <a:pt x="1739" y="2239"/>
                    <a:pt x="2239" y="1727"/>
                    <a:pt x="2239" y="1120"/>
                  </a:cubicBezTo>
                  <a:cubicBezTo>
                    <a:pt x="2239" y="513"/>
                    <a:pt x="1739"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2133;p93">
            <a:extLst>
              <a:ext uri="{FF2B5EF4-FFF2-40B4-BE49-F238E27FC236}">
                <a16:creationId xmlns:a16="http://schemas.microsoft.com/office/drawing/2014/main" id="{2081E4C4-A44A-42EC-8FCF-A444BF84A230}"/>
              </a:ext>
            </a:extLst>
          </p:cNvPr>
          <p:cNvGrpSpPr/>
          <p:nvPr/>
        </p:nvGrpSpPr>
        <p:grpSpPr>
          <a:xfrm rot="20507953">
            <a:off x="604958" y="1537313"/>
            <a:ext cx="739420" cy="735374"/>
            <a:chOff x="3527780" y="2885263"/>
            <a:chExt cx="347435" cy="345534"/>
          </a:xfrm>
        </p:grpSpPr>
        <p:sp>
          <p:nvSpPr>
            <p:cNvPr id="17" name="Google Shape;12134;p93">
              <a:extLst>
                <a:ext uri="{FF2B5EF4-FFF2-40B4-BE49-F238E27FC236}">
                  <a16:creationId xmlns:a16="http://schemas.microsoft.com/office/drawing/2014/main" id="{A6D17C75-EC19-49FF-A542-01B6AE5BBAE6}"/>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135;p93">
              <a:extLst>
                <a:ext uri="{FF2B5EF4-FFF2-40B4-BE49-F238E27FC236}">
                  <a16:creationId xmlns:a16="http://schemas.microsoft.com/office/drawing/2014/main" id="{F6FE0FE0-F34B-4A82-9241-E2F54F073631}"/>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136;p93">
              <a:extLst>
                <a:ext uri="{FF2B5EF4-FFF2-40B4-BE49-F238E27FC236}">
                  <a16:creationId xmlns:a16="http://schemas.microsoft.com/office/drawing/2014/main" id="{51C19E44-21AC-407A-8D93-A07D2AB529A8}"/>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137;p93">
              <a:extLst>
                <a:ext uri="{FF2B5EF4-FFF2-40B4-BE49-F238E27FC236}">
                  <a16:creationId xmlns:a16="http://schemas.microsoft.com/office/drawing/2014/main" id="{DA818E4A-1B82-47FA-B010-28DAF88BB142}"/>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138;p93">
              <a:extLst>
                <a:ext uri="{FF2B5EF4-FFF2-40B4-BE49-F238E27FC236}">
                  <a16:creationId xmlns:a16="http://schemas.microsoft.com/office/drawing/2014/main" id="{2CD2D9AF-28C4-46E9-B9CD-BD5908A14F63}"/>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139;p93">
              <a:extLst>
                <a:ext uri="{FF2B5EF4-FFF2-40B4-BE49-F238E27FC236}">
                  <a16:creationId xmlns:a16="http://schemas.microsoft.com/office/drawing/2014/main" id="{D6E69FA6-AD9A-4983-AB18-6BF17EB06F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140;p93">
              <a:extLst>
                <a:ext uri="{FF2B5EF4-FFF2-40B4-BE49-F238E27FC236}">
                  <a16:creationId xmlns:a16="http://schemas.microsoft.com/office/drawing/2014/main" id="{F5DF3FD8-2768-4DA3-BE0A-6EB930601350}"/>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141;p93">
              <a:extLst>
                <a:ext uri="{FF2B5EF4-FFF2-40B4-BE49-F238E27FC236}">
                  <a16:creationId xmlns:a16="http://schemas.microsoft.com/office/drawing/2014/main" id="{A2E5BF38-4DF2-4F1A-BE43-B25B763F878A}"/>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142;p93">
              <a:extLst>
                <a:ext uri="{FF2B5EF4-FFF2-40B4-BE49-F238E27FC236}">
                  <a16:creationId xmlns:a16="http://schemas.microsoft.com/office/drawing/2014/main" id="{8CD000C4-776A-4FA9-BDB0-0F9F5F050C45}"/>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143;p93">
              <a:extLst>
                <a:ext uri="{FF2B5EF4-FFF2-40B4-BE49-F238E27FC236}">
                  <a16:creationId xmlns:a16="http://schemas.microsoft.com/office/drawing/2014/main" id="{235C0609-BC84-47CE-A73F-619142A6855B}"/>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144;p93">
              <a:extLst>
                <a:ext uri="{FF2B5EF4-FFF2-40B4-BE49-F238E27FC236}">
                  <a16:creationId xmlns:a16="http://schemas.microsoft.com/office/drawing/2014/main" id="{F8B16FB2-6C2A-45AA-B644-FC1D5BA85566}"/>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45;p93">
              <a:extLst>
                <a:ext uri="{FF2B5EF4-FFF2-40B4-BE49-F238E27FC236}">
                  <a16:creationId xmlns:a16="http://schemas.microsoft.com/office/drawing/2014/main" id="{EC891C81-33D1-4F7B-A512-5CA1D18F6FCE}"/>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46;p93">
              <a:extLst>
                <a:ext uri="{FF2B5EF4-FFF2-40B4-BE49-F238E27FC236}">
                  <a16:creationId xmlns:a16="http://schemas.microsoft.com/office/drawing/2014/main" id="{AA14F8FB-8BD1-4482-B95A-BFA4E5055456}"/>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47;p93">
              <a:extLst>
                <a:ext uri="{FF2B5EF4-FFF2-40B4-BE49-F238E27FC236}">
                  <a16:creationId xmlns:a16="http://schemas.microsoft.com/office/drawing/2014/main" id="{B3F3D365-C38C-4EA1-92FE-854A064547F4}"/>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148;p93">
              <a:extLst>
                <a:ext uri="{FF2B5EF4-FFF2-40B4-BE49-F238E27FC236}">
                  <a16:creationId xmlns:a16="http://schemas.microsoft.com/office/drawing/2014/main" id="{B83312B1-62AD-4A7E-99CC-20D0E4D2B224}"/>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149;p93">
              <a:extLst>
                <a:ext uri="{FF2B5EF4-FFF2-40B4-BE49-F238E27FC236}">
                  <a16:creationId xmlns:a16="http://schemas.microsoft.com/office/drawing/2014/main" id="{5A46CFF8-5F22-4851-A875-EA7A03057728}"/>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150;p93">
              <a:extLst>
                <a:ext uri="{FF2B5EF4-FFF2-40B4-BE49-F238E27FC236}">
                  <a16:creationId xmlns:a16="http://schemas.microsoft.com/office/drawing/2014/main" id="{A44FFB60-AA02-4BC8-A260-A29974735287}"/>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151;p93">
              <a:extLst>
                <a:ext uri="{FF2B5EF4-FFF2-40B4-BE49-F238E27FC236}">
                  <a16:creationId xmlns:a16="http://schemas.microsoft.com/office/drawing/2014/main" id="{709409DA-6D79-46AD-9EDD-F6219B6A87A5}"/>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152;p93">
              <a:extLst>
                <a:ext uri="{FF2B5EF4-FFF2-40B4-BE49-F238E27FC236}">
                  <a16:creationId xmlns:a16="http://schemas.microsoft.com/office/drawing/2014/main" id="{3C9D260B-5106-4DAA-B76E-698EA99369CD}"/>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153;p93">
              <a:extLst>
                <a:ext uri="{FF2B5EF4-FFF2-40B4-BE49-F238E27FC236}">
                  <a16:creationId xmlns:a16="http://schemas.microsoft.com/office/drawing/2014/main" id="{B7E4FD2D-5B51-44CE-A3F8-8D55AD4C85E9}"/>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54;p93">
              <a:extLst>
                <a:ext uri="{FF2B5EF4-FFF2-40B4-BE49-F238E27FC236}">
                  <a16:creationId xmlns:a16="http://schemas.microsoft.com/office/drawing/2014/main" id="{3C863B91-40CF-4F04-9918-5070C12DDC7C}"/>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55;p93">
              <a:extLst>
                <a:ext uri="{FF2B5EF4-FFF2-40B4-BE49-F238E27FC236}">
                  <a16:creationId xmlns:a16="http://schemas.microsoft.com/office/drawing/2014/main" id="{7777BD7F-8217-44D2-B027-D0CDF124A190}"/>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56;p93">
              <a:extLst>
                <a:ext uri="{FF2B5EF4-FFF2-40B4-BE49-F238E27FC236}">
                  <a16:creationId xmlns:a16="http://schemas.microsoft.com/office/drawing/2014/main" id="{2819814C-3202-4EF2-813F-43B370155346}"/>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roup 42">
            <a:extLst>
              <a:ext uri="{FF2B5EF4-FFF2-40B4-BE49-F238E27FC236}">
                <a16:creationId xmlns:a16="http://schemas.microsoft.com/office/drawing/2014/main" id="{98A5710D-1E75-44F5-B1D1-AA1873BA3C59}"/>
              </a:ext>
            </a:extLst>
          </p:cNvPr>
          <p:cNvGrpSpPr/>
          <p:nvPr/>
        </p:nvGrpSpPr>
        <p:grpSpPr>
          <a:xfrm>
            <a:off x="-1676400" y="5105400"/>
            <a:ext cx="3094030" cy="2738902"/>
            <a:chOff x="-895685" y="4317701"/>
            <a:chExt cx="3094030" cy="2738902"/>
          </a:xfrm>
        </p:grpSpPr>
        <p:sp>
          <p:nvSpPr>
            <p:cNvPr id="44" name="Freeform 4">
              <a:extLst>
                <a:ext uri="{FF2B5EF4-FFF2-40B4-BE49-F238E27FC236}">
                  <a16:creationId xmlns:a16="http://schemas.microsoft.com/office/drawing/2014/main" id="{374701F3-21AB-4C07-AC47-55D6BC151844}"/>
                </a:ext>
              </a:extLst>
            </p:cNvPr>
            <p:cNvSpPr/>
            <p:nvPr/>
          </p:nvSpPr>
          <p:spPr>
            <a:xfrm rot="18900000">
              <a:off x="-895685" y="4317701"/>
              <a:ext cx="2737592" cy="2738902"/>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chemeClr val="accent3">
                <a:lumMod val="75000"/>
              </a:schemeClr>
            </a:solidFill>
          </p:spPr>
        </p:sp>
        <p:sp>
          <p:nvSpPr>
            <p:cNvPr id="45" name="Freeform 6">
              <a:extLst>
                <a:ext uri="{FF2B5EF4-FFF2-40B4-BE49-F238E27FC236}">
                  <a16:creationId xmlns:a16="http://schemas.microsoft.com/office/drawing/2014/main" id="{B25B192F-A479-4665-B029-213277BA0177}"/>
                </a:ext>
              </a:extLst>
            </p:cNvPr>
            <p:cNvSpPr/>
            <p:nvPr/>
          </p:nvSpPr>
          <p:spPr>
            <a:xfrm rot="18900000">
              <a:off x="-539247" y="4317893"/>
              <a:ext cx="2737592" cy="2737591"/>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chemeClr val="accent5">
                <a:lumMod val="60000"/>
                <a:lumOff val="40000"/>
              </a:schemeClr>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40"/>
                                        </p:tgtEl>
                                      </p:cBhvr>
                                    </p:animEffect>
                                    <p:anim calcmode="lin" valueType="num">
                                      <p:cBhvr>
                                        <p:cTn id="7" dur="1000"/>
                                        <p:tgtEl>
                                          <p:spTgt spid="40"/>
                                        </p:tgtEl>
                                        <p:attrNameLst>
                                          <p:attrName>ppt_x</p:attrName>
                                        </p:attrNameLst>
                                      </p:cBhvr>
                                      <p:tavLst>
                                        <p:tav tm="0">
                                          <p:val>
                                            <p:strVal val="ppt_x"/>
                                          </p:val>
                                        </p:tav>
                                        <p:tav tm="100000">
                                          <p:val>
                                            <p:strVal val="ppt_x"/>
                                          </p:val>
                                        </p:tav>
                                      </p:tavLst>
                                    </p:anim>
                                    <p:anim calcmode="lin" valueType="num">
                                      <p:cBhvr>
                                        <p:cTn id="8" dur="1000"/>
                                        <p:tgtEl>
                                          <p:spTgt spid="40"/>
                                        </p:tgtEl>
                                        <p:attrNameLst>
                                          <p:attrName>ppt_y</p:attrName>
                                        </p:attrNameLst>
                                      </p:cBhvr>
                                      <p:tavLst>
                                        <p:tav tm="0">
                                          <p:val>
                                            <p:strVal val="ppt_y"/>
                                          </p:val>
                                        </p:tav>
                                        <p:tav tm="100000">
                                          <p:val>
                                            <p:strVal val="ppt_y-.1"/>
                                          </p:val>
                                        </p:tav>
                                      </p:tavLst>
                                    </p:anim>
                                    <p:set>
                                      <p:cBhvr>
                                        <p:cTn id="9" dur="1" fill="hold">
                                          <p:stCondLst>
                                            <p:cond delay="999"/>
                                          </p:stCondLst>
                                        </p:cTn>
                                        <p:tgtEl>
                                          <p:spTgt spid="40"/>
                                        </p:tgtEl>
                                        <p:attrNameLst>
                                          <p:attrName>style.visibility</p:attrName>
                                        </p:attrNameLst>
                                      </p:cBhvr>
                                      <p:to>
                                        <p:strVal val="hidden"/>
                                      </p:to>
                                    </p:set>
                                  </p:childTnLst>
                                </p:cTn>
                              </p:par>
                              <p:par>
                                <p:cTn id="10" presetID="47" presetClass="exit" presetSubtype="0" fill="hold" nodeType="withEffect">
                                  <p:stCondLst>
                                    <p:cond delay="0"/>
                                  </p:stCondLst>
                                  <p:childTnLst>
                                    <p:animEffect transition="out" filter="fade">
                                      <p:cBhvr>
                                        <p:cTn id="11" dur="1000"/>
                                        <p:tgtEl>
                                          <p:spTgt spid="43"/>
                                        </p:tgtEl>
                                      </p:cBhvr>
                                    </p:animEffect>
                                    <p:anim calcmode="lin" valueType="num">
                                      <p:cBhvr>
                                        <p:cTn id="12" dur="1000"/>
                                        <p:tgtEl>
                                          <p:spTgt spid="43"/>
                                        </p:tgtEl>
                                        <p:attrNameLst>
                                          <p:attrName>ppt_x</p:attrName>
                                        </p:attrNameLst>
                                      </p:cBhvr>
                                      <p:tavLst>
                                        <p:tav tm="0">
                                          <p:val>
                                            <p:strVal val="ppt_x"/>
                                          </p:val>
                                        </p:tav>
                                        <p:tav tm="100000">
                                          <p:val>
                                            <p:strVal val="ppt_x"/>
                                          </p:val>
                                        </p:tav>
                                      </p:tavLst>
                                    </p:anim>
                                    <p:anim calcmode="lin" valueType="num">
                                      <p:cBhvr>
                                        <p:cTn id="13" dur="1000"/>
                                        <p:tgtEl>
                                          <p:spTgt spid="43"/>
                                        </p:tgtEl>
                                        <p:attrNameLst>
                                          <p:attrName>ppt_y</p:attrName>
                                        </p:attrNameLst>
                                      </p:cBhvr>
                                      <p:tavLst>
                                        <p:tav tm="0">
                                          <p:val>
                                            <p:strVal val="ppt_y"/>
                                          </p:val>
                                        </p:tav>
                                        <p:tav tm="100000">
                                          <p:val>
                                            <p:strVal val="ppt_y-.1"/>
                                          </p:val>
                                        </p:tav>
                                      </p:tavLst>
                                    </p:anim>
                                    <p:set>
                                      <p:cBhvr>
                                        <p:cTn id="14" dur="1" fill="hold">
                                          <p:stCondLst>
                                            <p:cond delay="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1774</Words>
  <Application>Microsoft Office PowerPoint</Application>
  <PresentationFormat>Widescreen</PresentationFormat>
  <Paragraphs>428</Paragraphs>
  <Slides>49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Arial Black</vt:lpstr>
      <vt:lpstr>Arial MT</vt:lpstr>
      <vt:lpstr>Calibri</vt:lpstr>
      <vt:lpstr>News Gothic MT</vt:lpstr>
      <vt:lpstr>Shruti</vt:lpstr>
      <vt:lpstr>Tahoma</vt:lpstr>
      <vt:lpstr>Times New Roman</vt:lpstr>
      <vt:lpstr>Wingdings</vt:lpstr>
      <vt:lpstr>Office Theme</vt:lpstr>
      <vt:lpstr>PowerPoint Presentation</vt:lpstr>
      <vt:lpstr>Swami Sahajanand College of Computer Science</vt:lpstr>
      <vt:lpstr>SUBMITTED IN FULFILLMENT FOR AWARD OF DEGREE IN Bachelor of Computer Application (2024-2025)</vt:lpstr>
      <vt:lpstr>INDEX</vt:lpstr>
      <vt:lpstr>Introduction</vt:lpstr>
      <vt:lpstr>Objective</vt:lpstr>
      <vt:lpstr>Purpose &amp; Scope</vt:lpstr>
      <vt:lpstr>Problem Definition</vt:lpstr>
      <vt:lpstr>Hardware Software Requirement</vt:lpstr>
      <vt:lpstr>PowerPoint Presentation</vt:lpstr>
      <vt:lpstr>PowerPoint Presentation</vt:lpstr>
      <vt:lpstr>PowerPoint Presentation</vt:lpstr>
      <vt:lpstr>PowerPoint Presentation</vt:lpstr>
      <vt:lpstr>PowerPoint Presentation</vt:lpstr>
      <vt:lpstr>E-R Diagram</vt:lpstr>
      <vt:lpstr>Use Case</vt:lpstr>
      <vt:lpstr>Use Case</vt:lpstr>
      <vt:lpstr>Data Dictionary</vt:lpstr>
      <vt:lpstr>Data Dictionary</vt:lpstr>
      <vt:lpstr>Data Dictionary</vt:lpstr>
      <vt:lpstr>Data Dictionary</vt:lpstr>
      <vt:lpstr>Data Dictionary</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Screen Shot</vt:lpstr>
      <vt:lpstr>Limitation of system</vt:lpstr>
      <vt:lpstr>Future Scope of System</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Swami Sahajanand College of Computer Science</dc:title>
  <dc:creator>Jay</dc:creator>
  <cp:lastModifiedBy>Jay</cp:lastModifiedBy>
  <cp:revision>24</cp:revision>
  <dcterms:created xsi:type="dcterms:W3CDTF">2025-04-10T17:15:48Z</dcterms:created>
  <dcterms:modified xsi:type="dcterms:W3CDTF">2025-04-17T11:01:39Z</dcterms:modified>
</cp:coreProperties>
</file>